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346" r:id="rId3"/>
    <p:sldId id="318" r:id="rId4"/>
    <p:sldId id="335" r:id="rId5"/>
    <p:sldId id="337" r:id="rId6"/>
    <p:sldId id="336" r:id="rId7"/>
    <p:sldId id="257" r:id="rId8"/>
    <p:sldId id="319" r:id="rId9"/>
    <p:sldId id="261" r:id="rId10"/>
    <p:sldId id="340" r:id="rId11"/>
    <p:sldId id="333" r:id="rId12"/>
    <p:sldId id="341" r:id="rId13"/>
    <p:sldId id="272" r:id="rId14"/>
    <p:sldId id="329" r:id="rId15"/>
    <p:sldId id="345" r:id="rId16"/>
    <p:sldId id="274" r:id="rId17"/>
    <p:sldId id="334" r:id="rId18"/>
    <p:sldId id="331" r:id="rId19"/>
    <p:sldId id="324" r:id="rId20"/>
    <p:sldId id="338" r:id="rId21"/>
    <p:sldId id="273" r:id="rId22"/>
    <p:sldId id="344" r:id="rId23"/>
    <p:sldId id="343" r:id="rId24"/>
    <p:sldId id="342" r:id="rId25"/>
    <p:sldId id="339" r:id="rId26"/>
    <p:sldId id="326" r:id="rId27"/>
    <p:sldId id="279" r:id="rId28"/>
    <p:sldId id="325" r:id="rId29"/>
    <p:sldId id="316" r:id="rId30"/>
    <p:sldId id="330" r:id="rId31"/>
    <p:sldId id="281" r:id="rId32"/>
    <p:sldId id="320" r:id="rId33"/>
    <p:sldId id="262" r:id="rId34"/>
    <p:sldId id="332" r:id="rId35"/>
    <p:sldId id="268" r:id="rId36"/>
    <p:sldId id="317" r:id="rId37"/>
    <p:sldId id="328" r:id="rId38"/>
  </p:sldIdLst>
  <p:sldSz cx="10160000" cy="5715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F9A951"/>
    <a:srgbClr val="FFFF4B"/>
    <a:srgbClr val="10503B"/>
    <a:srgbClr val="C0C0C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>
        <p:scale>
          <a:sx n="90" d="100"/>
          <a:sy n="90" d="100"/>
        </p:scale>
        <p:origin x="-306" y="-696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4288" y="0"/>
            <a:ext cx="10193338" cy="5713413"/>
            <a:chOff x="-16934" y="0"/>
            <a:chExt cx="12231160" cy="6856214"/>
          </a:xfrm>
        </p:grpSpPr>
        <p:pic>
          <p:nvPicPr>
            <p:cNvPr id="5" name="Picture 15" descr="HD-PanelTitleR1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6" descr="HDRibbonTitle-UniformTri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6934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9" descr="HDRibbonTitle-UniformTrim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36202" y="3147609"/>
              <a:ext cx="2478024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243138" y="2935288"/>
            <a:ext cx="56800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43666" y="1559276"/>
            <a:ext cx="5679724" cy="1262944"/>
          </a:xfrm>
        </p:spPr>
        <p:txBody>
          <a:bodyPr anchor="b">
            <a:noAutofit/>
          </a:bodyPr>
          <a:lstStyle>
            <a:lvl1pPr algn="ctr">
              <a:defRPr sz="45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3666" y="3047998"/>
            <a:ext cx="5679724" cy="1100668"/>
          </a:xfrm>
        </p:spPr>
        <p:txBody>
          <a:bodyPr/>
          <a:lstStyle>
            <a:lvl1pPr marL="0" indent="0" algn="ctr">
              <a:buNone/>
              <a:defRPr sz="1750">
                <a:solidFill>
                  <a:schemeClr val="tx1"/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653213" y="4197350"/>
            <a:ext cx="747712" cy="233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5EAAD-926D-41B0-B8C8-B94BCD43C271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43138" y="4197350"/>
            <a:ext cx="4346575" cy="233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64425" y="4197350"/>
            <a:ext cx="458788" cy="233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3B816-F697-4215-9AAA-3E5504396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1" y="4012846"/>
            <a:ext cx="8008055" cy="472282"/>
          </a:xfrm>
        </p:spPr>
        <p:txBody>
          <a:bodyPr anchor="b"/>
          <a:lstStyle>
            <a:lvl1pPr algn="ctr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7856" y="867833"/>
            <a:ext cx="8421643" cy="2779891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333"/>
            </a:lvl1pPr>
            <a:lvl2pPr marL="380985" indent="0">
              <a:buNone/>
              <a:defRPr sz="1333"/>
            </a:lvl2pPr>
            <a:lvl3pPr marL="761970" indent="0">
              <a:buNone/>
              <a:defRPr sz="1333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501" y="4485127"/>
            <a:ext cx="8008055" cy="411427"/>
          </a:xfrm>
        </p:spPr>
        <p:txBody>
          <a:bodyPr/>
          <a:lstStyle>
            <a:lvl1pPr marL="0" indent="0" algn="ctr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8BDA1-B794-4C7C-8995-C3BFCD10688E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750C7-F8BA-4E13-9A3E-2EBDDCA73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163638" y="3449638"/>
            <a:ext cx="78390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557" y="818443"/>
            <a:ext cx="7993943" cy="2462390"/>
          </a:xfrm>
        </p:spPr>
        <p:txBody>
          <a:bodyPr/>
          <a:lstStyle>
            <a:lvl1pPr algn="ctr">
              <a:defRPr sz="2667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6557" y="3619500"/>
            <a:ext cx="7993943" cy="1277056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tx1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3CF19-1DAC-478E-AB1B-C2EEED68DEFC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B2923-2EAD-40D0-B7DD-182E8BD86B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719138" y="733425"/>
            <a:ext cx="508000" cy="487363"/>
          </a:xfrm>
          <a:prstGeom prst="rect">
            <a:avLst/>
          </a:prstGeom>
        </p:spPr>
        <p:txBody>
          <a:bodyPr lIns="76200" tIns="38100" rIns="76200" bIns="381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6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832850" y="2355850"/>
            <a:ext cx="508000" cy="487363"/>
          </a:xfrm>
          <a:prstGeom prst="rect">
            <a:avLst/>
          </a:prstGeom>
        </p:spPr>
        <p:txBody>
          <a:bodyPr lIns="76200" tIns="38100" rIns="76200" bIns="3810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6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163638" y="3449638"/>
            <a:ext cx="78390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178" y="818443"/>
            <a:ext cx="7746998" cy="1975557"/>
          </a:xfrm>
        </p:spPr>
        <p:txBody>
          <a:bodyPr/>
          <a:lstStyle>
            <a:lvl1pPr algn="ctr">
              <a:defRPr sz="2667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95677" y="2794000"/>
            <a:ext cx="7366002" cy="486833"/>
          </a:xfrm>
        </p:spPr>
        <p:txBody>
          <a:bodyPr anchor="ctr"/>
          <a:lstStyle>
            <a:lvl1pPr marL="0" indent="0" algn="r">
              <a:buFontTx/>
              <a:buNone/>
              <a:defRPr sz="1667"/>
            </a:lvl1pPr>
            <a:lvl2pPr marL="380985" indent="0">
              <a:buFontTx/>
              <a:buNone/>
              <a:defRPr/>
            </a:lvl2pPr>
            <a:lvl3pPr marL="761970" indent="0">
              <a:buFontTx/>
              <a:buNone/>
              <a:defRPr/>
            </a:lvl3pPr>
            <a:lvl4pPr marL="1142954" indent="0">
              <a:buFontTx/>
              <a:buNone/>
              <a:defRPr/>
            </a:lvl4pPr>
            <a:lvl5pPr marL="1523939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1" y="3619500"/>
            <a:ext cx="8008055" cy="1277056"/>
          </a:xfrm>
        </p:spPr>
        <p:txBody>
          <a:bodyPr anchor="ctr"/>
          <a:lstStyle>
            <a:lvl1pPr marL="0" indent="0" algn="ctr">
              <a:buNone/>
              <a:defRPr sz="1667">
                <a:solidFill>
                  <a:schemeClr val="tx1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2F4A3-6883-4D5B-8E8F-AD8D6B054728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5CC71-7C44-4B8D-8E1B-EE45FE732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2" y="2757151"/>
            <a:ext cx="8008057" cy="1224000"/>
          </a:xfrm>
        </p:spPr>
        <p:txBody>
          <a:bodyPr anchor="b"/>
          <a:lstStyle>
            <a:lvl1pPr algn="l">
              <a:defRPr sz="2667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1" y="3981151"/>
            <a:ext cx="8008057" cy="717000"/>
          </a:xfrm>
        </p:spPr>
        <p:txBody>
          <a:bodyPr/>
          <a:lstStyle>
            <a:lvl1pPr marL="0" indent="0" algn="l">
              <a:buNone/>
              <a:defRPr sz="1667">
                <a:solidFill>
                  <a:schemeClr val="tx1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C991A-B78A-4DAC-8840-468C2E74C094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C81B5-75C0-49D2-A19C-14A49BE39F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/>
        </p:nvSpPr>
        <p:spPr>
          <a:xfrm>
            <a:off x="719138" y="733425"/>
            <a:ext cx="508000" cy="487363"/>
          </a:xfrm>
          <a:prstGeom prst="rect">
            <a:avLst/>
          </a:prstGeom>
        </p:spPr>
        <p:txBody>
          <a:bodyPr lIns="76200" tIns="38100" rIns="76200" bIns="381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6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8832850" y="2165350"/>
            <a:ext cx="508000" cy="487363"/>
          </a:xfrm>
          <a:prstGeom prst="rect">
            <a:avLst/>
          </a:prstGeom>
        </p:spPr>
        <p:txBody>
          <a:bodyPr lIns="76200" tIns="38100" rIns="76200" bIns="3810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66" dirty="0">
                <a:latin typeface="+mn-lt"/>
                <a:cs typeface="+mn-cs"/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163638" y="2857500"/>
            <a:ext cx="78390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178" y="818443"/>
            <a:ext cx="7746998" cy="1869723"/>
          </a:xfrm>
        </p:spPr>
        <p:txBody>
          <a:bodyPr/>
          <a:lstStyle>
            <a:lvl1pPr algn="ctr">
              <a:defRPr sz="2667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079501" y="3032760"/>
            <a:ext cx="8008057" cy="73914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1" y="3774723"/>
            <a:ext cx="8008057" cy="1121833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1AA53-6EC3-4014-BF89-9B75E56541FD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BECAA-70B9-4700-B391-C6BEE81FE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163638" y="2857500"/>
            <a:ext cx="78390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1" y="818443"/>
            <a:ext cx="8008055" cy="1869723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079501" y="3025140"/>
            <a:ext cx="8008057" cy="70104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2333">
                <a:solidFill>
                  <a:schemeClr val="tx1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0" y="3725333"/>
            <a:ext cx="8008058" cy="1171223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8AF63-7330-446E-B35B-178A5560DAF8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FFB31-31FE-415B-8545-12DB34984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163638" y="2017713"/>
            <a:ext cx="78390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DCCBB-EE7B-49E9-A79F-7D8443022234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F9CCD-A337-49D1-AFF4-F30E9458A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7386638" y="825500"/>
            <a:ext cx="0" cy="40640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99464" y="818443"/>
            <a:ext cx="1575746" cy="40781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499" y="818443"/>
            <a:ext cx="6194188" cy="4078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6E883-4F08-45C6-B086-A92BCEBC21C8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08807-C347-4E62-9CC2-9F838166D8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163638" y="2017713"/>
            <a:ext cx="78390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2DFB2-CCB1-40AC-A000-81171FE4350D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4885A-B6DA-44D3-9417-DA7C6BA7DA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>
            <a:off x="1677988" y="3092450"/>
            <a:ext cx="68024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224" y="1460505"/>
            <a:ext cx="6798907" cy="1518762"/>
          </a:xfrm>
        </p:spPr>
        <p:txBody>
          <a:bodyPr anchor="b"/>
          <a:lstStyle>
            <a:lvl1pPr algn="ctr">
              <a:defRPr sz="3667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223" y="3205043"/>
            <a:ext cx="6798908" cy="79545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D9B7-9925-410E-98D2-EFE5A5628F18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6A413-AF93-4334-98F5-335D081EA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163638" y="2017713"/>
            <a:ext cx="78390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2040" y="2133600"/>
            <a:ext cx="3931920" cy="27584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1120" y="2133600"/>
            <a:ext cx="3931920" cy="27584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BA482-66F9-4EAD-B4ED-6901CABEF35C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3AD53-6FB4-476D-80A1-A2DEBFB76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7"/>
          <p:cNvCxnSpPr/>
          <p:nvPr/>
        </p:nvCxnSpPr>
        <p:spPr>
          <a:xfrm>
            <a:off x="1163638" y="2017713"/>
            <a:ext cx="78390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500" y="2215444"/>
            <a:ext cx="3931920" cy="480218"/>
          </a:xfrm>
        </p:spPr>
        <p:txBody>
          <a:bodyPr anchor="b">
            <a:noAutofit/>
          </a:bodyPr>
          <a:lstStyle>
            <a:lvl1pPr marL="0" indent="0">
              <a:spcBef>
                <a:spcPts val="560"/>
              </a:spcBef>
              <a:spcAft>
                <a:spcPts val="500"/>
              </a:spcAft>
              <a:buNone/>
              <a:defRPr sz="2333" b="0">
                <a:solidFill>
                  <a:schemeClr val="accent1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500" y="2702719"/>
            <a:ext cx="3931920" cy="219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0558" y="2215444"/>
            <a:ext cx="3931920" cy="480218"/>
          </a:xfrm>
        </p:spPr>
        <p:txBody>
          <a:bodyPr anchor="b">
            <a:noAutofit/>
          </a:bodyPr>
          <a:lstStyle>
            <a:lvl1pPr marL="0" indent="0">
              <a:spcBef>
                <a:spcPts val="560"/>
              </a:spcBef>
              <a:spcAft>
                <a:spcPts val="500"/>
              </a:spcAft>
              <a:buNone/>
              <a:defRPr sz="2333" b="0">
                <a:solidFill>
                  <a:schemeClr val="accent1"/>
                </a:solidFill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0558" y="2702719"/>
            <a:ext cx="3931920" cy="219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06B70-1E01-480D-B687-0877E7CEC97E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39DA8-147F-447F-8D3D-1BCE783370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163638" y="2017713"/>
            <a:ext cx="78390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C9794-7021-4FB5-8677-9A605395FE7F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5B371-C7FA-4270-AFD9-B120B3284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1F523-2C0C-4E4C-8EB4-4AFF8FA0C195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745CB-E7B6-45F6-B464-F42C836BB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163638" y="2427288"/>
            <a:ext cx="2928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176" y="1157112"/>
            <a:ext cx="3098713" cy="1143000"/>
          </a:xfrm>
        </p:spPr>
        <p:txBody>
          <a:bodyPr anchor="b"/>
          <a:lstStyle>
            <a:lvl1pPr algn="ctr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5557" y="818443"/>
            <a:ext cx="4557888" cy="407811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8176" y="2525888"/>
            <a:ext cx="3098713" cy="2032003"/>
          </a:xfrm>
        </p:spPr>
        <p:txBody>
          <a:bodyPr/>
          <a:lstStyle>
            <a:lvl1pPr marL="0" indent="0" algn="ctr">
              <a:buNone/>
              <a:defRPr sz="1333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F1283-2221-44C4-B288-14CEF316E9BA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7C1A8-E9A2-4083-9FE4-1889F703B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9" y="1569860"/>
            <a:ext cx="5201513" cy="1143000"/>
          </a:xfrm>
        </p:spPr>
        <p:txBody>
          <a:bodyPr anchor="b"/>
          <a:lstStyle>
            <a:lvl1pPr algn="ctr">
              <a:defRPr sz="2333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5693" y="867834"/>
            <a:ext cx="2552789" cy="397933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333"/>
            </a:lvl1pPr>
            <a:lvl2pPr marL="380985" indent="0">
              <a:buNone/>
              <a:defRPr sz="1333"/>
            </a:lvl2pPr>
            <a:lvl3pPr marL="761970" indent="0">
              <a:buNone/>
              <a:defRPr sz="1333"/>
            </a:lvl3pPr>
            <a:lvl4pPr marL="1142954" indent="0">
              <a:buNone/>
              <a:defRPr sz="1333"/>
            </a:lvl4pPr>
            <a:lvl5pPr marL="1523939" indent="0">
              <a:buNone/>
              <a:defRPr sz="1333"/>
            </a:lvl5pPr>
            <a:lvl6pPr marL="1904924" indent="0">
              <a:buNone/>
              <a:defRPr sz="1333"/>
            </a:lvl6pPr>
            <a:lvl7pPr marL="2285909" indent="0">
              <a:buNone/>
              <a:defRPr sz="1333"/>
            </a:lvl7pPr>
            <a:lvl8pPr marL="2666893" indent="0">
              <a:buNone/>
              <a:defRPr sz="1333"/>
            </a:lvl8pPr>
            <a:lvl9pPr marL="3047878" indent="0">
              <a:buNone/>
              <a:defRPr sz="1333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499" y="2712860"/>
            <a:ext cx="5201513" cy="1524000"/>
          </a:xfrm>
        </p:spPr>
        <p:txBody>
          <a:bodyPr/>
          <a:lstStyle>
            <a:lvl1pPr marL="0" indent="0" algn="ctr">
              <a:buNone/>
              <a:defRPr sz="1500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0B3A9-D132-4388-8840-F1F915724100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8F8DF-9F05-4CC0-8D75-E09E67A01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-12700" y="0"/>
            <a:ext cx="10191750" cy="5713413"/>
            <a:chOff x="-15736" y="0"/>
            <a:chExt cx="12229962" cy="6856214"/>
          </a:xfrm>
        </p:grpSpPr>
        <p:pic>
          <p:nvPicPr>
            <p:cNvPr id="1032" name="Picture 7" descr="HD-PanelContent.png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0" y="0"/>
              <a:ext cx="12188825" cy="6856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36" name="Picture 9" descr="HDRibbonContent-UniformTrim.png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-1573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7" name="Picture 10" descr="HDRibbonContent-UniformTrim.png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1436986" y="3153832"/>
              <a:ext cx="77724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79500" y="819150"/>
            <a:ext cx="8001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79500" y="2130425"/>
            <a:ext cx="80010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1063" y="4973638"/>
            <a:ext cx="1333500" cy="233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33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884F68C-20ED-4EE4-8921-B0EA7CAEF0B6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9500" y="4973638"/>
            <a:ext cx="6088063" cy="233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33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8063" y="4973638"/>
            <a:ext cx="452437" cy="233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33" b="0" i="0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8EE17CDF-B71B-44D4-97CC-77673F68A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77" r:id="rId7"/>
    <p:sldLayoutId id="2147483684" r:id="rId8"/>
    <p:sldLayoutId id="2147483676" r:id="rId9"/>
    <p:sldLayoutId id="2147483675" r:id="rId10"/>
    <p:sldLayoutId id="2147483685" r:id="rId11"/>
    <p:sldLayoutId id="2147483686" r:id="rId12"/>
    <p:sldLayoutId id="2147483674" r:id="rId13"/>
    <p:sldLayoutId id="2147483687" r:id="rId14"/>
    <p:sldLayoutId id="2147483688" r:id="rId15"/>
    <p:sldLayoutId id="2147483689" r:id="rId16"/>
    <p:sldLayoutId id="2147483690" r:id="rId17"/>
  </p:sldLayoutIdLst>
  <p:txStyles>
    <p:titleStyle>
      <a:lvl1pPr algn="ctr" defTabSz="379413" rtl="0" eaLnBrk="0" fontAlgn="base" hangingPunct="0">
        <a:spcBef>
          <a:spcPct val="0"/>
        </a:spcBef>
        <a:spcAft>
          <a:spcPct val="0"/>
        </a:spcAft>
        <a:defRPr sz="36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79413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Garamond" pitchFamily="18" charset="0"/>
        </a:defRPr>
      </a:lvl2pPr>
      <a:lvl3pPr algn="ctr" defTabSz="379413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Garamond" pitchFamily="18" charset="0"/>
        </a:defRPr>
      </a:lvl3pPr>
      <a:lvl4pPr algn="ctr" defTabSz="379413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Garamond" pitchFamily="18" charset="0"/>
        </a:defRPr>
      </a:lvl4pPr>
      <a:lvl5pPr algn="ctr" defTabSz="379413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6538" indent="-236538" algn="l" defTabSz="379413" rtl="0" eaLnBrk="0" fontAlgn="base" hangingPunct="0">
        <a:spcBef>
          <a:spcPct val="20000"/>
        </a:spcBef>
        <a:spcAft>
          <a:spcPts val="5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1pPr>
      <a:lvl2pPr marL="617538" indent="-236538" algn="l" defTabSz="379413" rtl="0" eaLnBrk="0" fontAlgn="base" hangingPunct="0">
        <a:spcBef>
          <a:spcPct val="20000"/>
        </a:spcBef>
        <a:spcAft>
          <a:spcPts val="5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998538" indent="-236538" algn="l" defTabSz="379413" rtl="0" eaLnBrk="0" fontAlgn="base" hangingPunct="0">
        <a:spcBef>
          <a:spcPct val="20000"/>
        </a:spcBef>
        <a:spcAft>
          <a:spcPts val="500"/>
        </a:spcAft>
        <a:buClr>
          <a:schemeClr val="accent1"/>
        </a:buClr>
        <a:buSzPct val="115000"/>
        <a:buFont typeface="Arial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3pPr>
      <a:lvl4pPr marL="1284288" indent="-141288" algn="l" defTabSz="379413" rtl="0" eaLnBrk="0" fontAlgn="base" hangingPunct="0">
        <a:spcBef>
          <a:spcPct val="20000"/>
        </a:spcBef>
        <a:spcAft>
          <a:spcPts val="500"/>
        </a:spcAft>
        <a:buClr>
          <a:schemeClr val="accent1"/>
        </a:buClr>
        <a:buSzPct val="115000"/>
        <a:buFont typeface="Arial" charset="0"/>
        <a:buChar char="•"/>
        <a:defRPr sz="1300" kern="1200">
          <a:solidFill>
            <a:srgbClr val="262626"/>
          </a:solidFill>
          <a:latin typeface="+mn-lt"/>
          <a:ea typeface="+mn-ea"/>
          <a:cs typeface="+mn-cs"/>
        </a:defRPr>
      </a:lvl4pPr>
      <a:lvl5pPr marL="1665288" indent="-141288" algn="l" defTabSz="379413" rtl="0" eaLnBrk="0" fontAlgn="base" hangingPunct="0">
        <a:spcBef>
          <a:spcPct val="20000"/>
        </a:spcBef>
        <a:spcAft>
          <a:spcPts val="500"/>
        </a:spcAft>
        <a:buClr>
          <a:schemeClr val="accent1"/>
        </a:buClr>
        <a:buSzPct val="115000"/>
        <a:buFont typeface="Arial" charset="0"/>
        <a:buChar char="•"/>
        <a:defRPr sz="1100" kern="1200">
          <a:solidFill>
            <a:srgbClr val="262626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spcAft>
          <a:spcPts val="500"/>
        </a:spcAft>
        <a:buClr>
          <a:schemeClr val="accent1"/>
        </a:buClr>
        <a:buSzPct val="115000"/>
        <a:buFont typeface="Arial"/>
        <a:buChar char="•"/>
        <a:defRPr sz="11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spcAft>
          <a:spcPts val="500"/>
        </a:spcAft>
        <a:buClr>
          <a:schemeClr val="accent1"/>
        </a:buClr>
        <a:buSzPct val="115000"/>
        <a:buFont typeface="Arial"/>
        <a:buChar char="•"/>
        <a:defRPr sz="11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spcAft>
          <a:spcPts val="500"/>
        </a:spcAft>
        <a:buClr>
          <a:schemeClr val="accent1"/>
        </a:buClr>
        <a:buSzPct val="115000"/>
        <a:buFont typeface="Arial"/>
        <a:buChar char="•"/>
        <a:defRPr sz="11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spcAft>
          <a:spcPts val="500"/>
        </a:spcAft>
        <a:buClr>
          <a:schemeClr val="accent1"/>
        </a:buClr>
        <a:buSzPct val="115000"/>
        <a:buFont typeface="Arial"/>
        <a:buChar char="•"/>
        <a:defRPr sz="11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/>
          </p:cNvSpPr>
          <p:nvPr>
            <p:ph type="body" idx="4294967295"/>
          </p:nvPr>
        </p:nvSpPr>
        <p:spPr>
          <a:xfrm>
            <a:off x="1119188" y="2713038"/>
            <a:ext cx="8001000" cy="27654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 cstate="print"/>
          <a:srcRect l="1607" t="6300" r="848" b="5086"/>
          <a:stretch>
            <a:fillRect/>
          </a:stretch>
        </p:blipFill>
        <p:spPr bwMode="auto">
          <a:xfrm>
            <a:off x="0" y="-34925"/>
            <a:ext cx="101600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Grp="1"/>
          </p:cNvSpPr>
          <p:nvPr>
            <p:ph type="title" idx="4294967295"/>
          </p:nvPr>
        </p:nvSpPr>
        <p:spPr>
          <a:xfrm>
            <a:off x="1192213" y="4873625"/>
            <a:ext cx="8001000" cy="108585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n>
                  <a:noFill/>
                </a:ln>
                <a:solidFill>
                  <a:srgbClr val="F9A951"/>
                </a:solidFill>
                <a:latin typeface="Arial" charset="0"/>
              </a:rPr>
              <a:t>Выпуск 10 (14.11.2016)</a:t>
            </a:r>
          </a:p>
        </p:txBody>
      </p:sp>
      <p:sp>
        <p:nvSpPr>
          <p:cNvPr id="19460" name="Rectangle 6"/>
          <p:cNvSpPr>
            <a:spLocks/>
          </p:cNvSpPr>
          <p:nvPr/>
        </p:nvSpPr>
        <p:spPr bwMode="auto">
          <a:xfrm>
            <a:off x="615504" y="1633538"/>
            <a:ext cx="8577709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379413"/>
            <a:r>
              <a:rPr lang="ru-RU" sz="7200" b="1" i="1" dirty="0">
                <a:solidFill>
                  <a:srgbClr val="F9A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Телегазета</a:t>
            </a:r>
            <a:r>
              <a:rPr lang="ru-RU" sz="7200" b="1" u="sng" dirty="0">
                <a:solidFill>
                  <a:srgbClr val="F9A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7200" b="1" u="sng" dirty="0">
                <a:solidFill>
                  <a:srgbClr val="F9A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>
                <a:solidFill>
                  <a:srgbClr val="F9A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учащихся и их родителей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gnolias.m.a.pic.centerblog.net/o/d36c37e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608" y="-94828"/>
            <a:ext cx="10945216" cy="6025903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60120" y="3649588"/>
            <a:ext cx="3031772" cy="1487585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10.11.2016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Российский этнографический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музей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7-Б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3250" name="Picture 2" descr="C:\Users\grishmanovskaya\Downloads\4yXUXXUYak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552" y="913284"/>
            <a:ext cx="5376598" cy="403244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4000">
    <p:newsfla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gnolias.m.a.pic.centerblog.net/o/d36c37e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608" y="-94828"/>
            <a:ext cx="10945216" cy="6025903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03536" y="769268"/>
            <a:ext cx="8176908" cy="4288351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Поездка 10 ноября в Этнографический музей с классом на </a:t>
            </a:r>
            <a:r>
              <a:rPr lang="ru-RU" sz="1700" b="1" i="1" dirty="0" smtClean="0">
                <a:solidFill>
                  <a:srgbClr val="C00000"/>
                </a:solidFill>
              </a:rPr>
              <a:t>программу "Дни национальных ремёсел"</a:t>
            </a:r>
            <a:r>
              <a:rPr lang="ru-RU" sz="1700" b="1" dirty="0" smtClean="0">
                <a:solidFill>
                  <a:srgbClr val="002060"/>
                </a:solidFill>
              </a:rPr>
              <a:t> оставила у нас приятные воспоминания и дала нам возможность узнать больше о культуре и обычаях разных народов, живущих на территории России. 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Экскурсия состояла из </a:t>
            </a:r>
            <a:r>
              <a:rPr lang="ru-RU" sz="1700" b="1" dirty="0" err="1" smtClean="0">
                <a:solidFill>
                  <a:srgbClr val="002060"/>
                </a:solidFill>
              </a:rPr>
              <a:t>квеста</a:t>
            </a:r>
            <a:r>
              <a:rPr lang="ru-RU" sz="1700" b="1" dirty="0" smtClean="0">
                <a:solidFill>
                  <a:srgbClr val="002060"/>
                </a:solidFill>
              </a:rPr>
              <a:t> и мастер-класса. </a:t>
            </a:r>
            <a:r>
              <a:rPr lang="ru-RU" sz="1700" b="1" dirty="0" err="1" smtClean="0">
                <a:solidFill>
                  <a:srgbClr val="002060"/>
                </a:solidFill>
              </a:rPr>
              <a:t>Квест</a:t>
            </a:r>
            <a:r>
              <a:rPr lang="ru-RU" sz="1700" b="1" dirty="0" smtClean="0">
                <a:solidFill>
                  <a:srgbClr val="002060"/>
                </a:solidFill>
              </a:rPr>
              <a:t> был очень интересный и увлекательный. Экскурсовод провёл нас по залам музея, подробно рассказывая о каждом народе, его обычаях и ремеслах. Мы познакомились с обычаями народов Кавказа, Прибалтики, Средней Азии, а также традициями Русской деревни. По ходу экскурсии мы отвечали на вопросы </a:t>
            </a:r>
            <a:r>
              <a:rPr lang="ru-RU" sz="1700" b="1" dirty="0" err="1" smtClean="0">
                <a:solidFill>
                  <a:srgbClr val="002060"/>
                </a:solidFill>
              </a:rPr>
              <a:t>квеста</a:t>
            </a:r>
            <a:r>
              <a:rPr lang="ru-RU" sz="1700" b="1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</a:rPr>
              <a:t>После познавательного </a:t>
            </a:r>
            <a:r>
              <a:rPr lang="ru-RU" sz="1700" b="1" dirty="0" err="1" smtClean="0">
                <a:solidFill>
                  <a:srgbClr val="002060"/>
                </a:solidFill>
              </a:rPr>
              <a:t>квеста</a:t>
            </a:r>
            <a:r>
              <a:rPr lang="ru-RU" sz="1700" b="1" dirty="0" smtClean="0">
                <a:solidFill>
                  <a:srgbClr val="002060"/>
                </a:solidFill>
              </a:rPr>
              <a:t> мы отправились в город </a:t>
            </a:r>
            <a:r>
              <a:rPr lang="ru-RU" sz="1700" b="1" dirty="0" err="1" smtClean="0">
                <a:solidFill>
                  <a:srgbClr val="002060"/>
                </a:solidFill>
              </a:rPr>
              <a:t>мастеров.Класс</a:t>
            </a:r>
            <a:r>
              <a:rPr lang="ru-RU" sz="1700" b="1" dirty="0" smtClean="0">
                <a:solidFill>
                  <a:srgbClr val="002060"/>
                </a:solidFill>
              </a:rPr>
              <a:t> был разделен на группы, каждая из которых занялась своим ремеслом. Кто-то делал кожаные браслеты, кто-то валял из шерсти, кто-то плел панно из лозы, работал с глиной, а кто-то создавал розы из бересты. Мастера объяснили понятно и наглядно, и каждый смог создать незамысловатую, но красивую вещь, которая радует глаз. </a:t>
            </a:r>
          </a:p>
        </p:txBody>
      </p:sp>
    </p:spTree>
  </p:cSld>
  <p:clrMapOvr>
    <a:masterClrMapping/>
  </p:clrMapOvr>
  <p:transition spd="med" advClick="0" advTm="14000"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gnolias.m.a.pic.centerblog.net/o/d36c37e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608" y="-94828"/>
            <a:ext cx="10945216" cy="6025903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72088" y="3937620"/>
            <a:ext cx="3031772" cy="1210586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10.11.2016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Российский этнографический музей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7-Б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4274" name="Picture 2" descr="C:\Users\grishmanovskaya\Downloads\cRWs-Y1Zs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9561" y="2965512"/>
            <a:ext cx="2520280" cy="189021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275" name="Picture 3" descr="C:\Users\grishmanovskaya\Downloads\X0xESdiiVf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560" y="841276"/>
            <a:ext cx="2520280" cy="189021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4276" name="Picture 4" descr="C:\Users\grishmanovskaya\Downloads\OByA3Sjxcdc.jpg"/>
          <p:cNvPicPr>
            <a:picLocks noChangeAspect="1" noChangeArrowheads="1"/>
          </p:cNvPicPr>
          <p:nvPr/>
        </p:nvPicPr>
        <p:blipFill>
          <a:blip r:embed="rId5" cstate="print"/>
          <a:srcRect t="18092"/>
          <a:stretch>
            <a:fillRect/>
          </a:stretch>
        </p:blipFill>
        <p:spPr bwMode="auto">
          <a:xfrm>
            <a:off x="4503936" y="985292"/>
            <a:ext cx="4337040" cy="266429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4000"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380985" eaLnBrk="1" fontAlgn="auto" hangingPunct="1">
              <a:spcAft>
                <a:spcPts val="0"/>
              </a:spcAft>
              <a:defRPr/>
            </a:pPr>
            <a:endParaRPr lang="ru-RU" sz="3667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6626" name="Рисунок 3"/>
          <p:cNvPicPr>
            <a:picLocks noChangeAspect="1"/>
          </p:cNvPicPr>
          <p:nvPr/>
        </p:nvPicPr>
        <p:blipFill>
          <a:blip r:embed="rId2" cstate="print"/>
          <a:srcRect t="4025" b="20601"/>
          <a:stretch>
            <a:fillRect/>
          </a:stretch>
        </p:blipFill>
        <p:spPr bwMode="auto">
          <a:xfrm>
            <a:off x="0" y="-22225"/>
            <a:ext cx="101600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5837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8373" name="Picture 5" descr="im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20"/>
            <a:ext cx="10160000" cy="57980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/>
          </p:cNvSpPr>
          <p:nvPr>
            <p:ph type="body" idx="4294967295"/>
          </p:nvPr>
        </p:nvSpPr>
        <p:spPr>
          <a:xfrm>
            <a:off x="1119188" y="2713038"/>
            <a:ext cx="8001000" cy="27654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8" name="Рисунок 4"/>
          <p:cNvPicPr>
            <a:picLocks noChangeAspect="1"/>
          </p:cNvPicPr>
          <p:nvPr/>
        </p:nvPicPr>
        <p:blipFill>
          <a:blip r:embed="rId2" cstate="print"/>
          <a:srcRect l="1607" t="6300" r="848" b="5086"/>
          <a:stretch>
            <a:fillRect/>
          </a:stretch>
        </p:blipFill>
        <p:spPr bwMode="auto">
          <a:xfrm>
            <a:off x="0" y="-34925"/>
            <a:ext cx="1016000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5"/>
          <p:cNvSpPr>
            <a:spLocks noGrp="1"/>
          </p:cNvSpPr>
          <p:nvPr>
            <p:ph type="title" idx="4294967295"/>
          </p:nvPr>
        </p:nvSpPr>
        <p:spPr>
          <a:xfrm>
            <a:off x="1192213" y="4873625"/>
            <a:ext cx="8001000" cy="108585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n>
                  <a:noFill/>
                </a:ln>
                <a:solidFill>
                  <a:srgbClr val="F9A951"/>
                </a:solidFill>
                <a:latin typeface="Arial" charset="0"/>
              </a:rPr>
              <a:t>Выпуск 10 (14.11.2016)</a:t>
            </a:r>
          </a:p>
        </p:txBody>
      </p:sp>
      <p:sp>
        <p:nvSpPr>
          <p:cNvPr id="19460" name="Rectangle 6"/>
          <p:cNvSpPr>
            <a:spLocks/>
          </p:cNvSpPr>
          <p:nvPr/>
        </p:nvSpPr>
        <p:spPr bwMode="auto">
          <a:xfrm>
            <a:off x="615504" y="1633538"/>
            <a:ext cx="8577709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379413"/>
            <a:r>
              <a:rPr lang="ru-RU" sz="7200" b="1" i="1" dirty="0">
                <a:solidFill>
                  <a:srgbClr val="F9A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Телегазета</a:t>
            </a:r>
            <a:r>
              <a:rPr lang="ru-RU" sz="7200" b="1" u="sng" dirty="0">
                <a:solidFill>
                  <a:srgbClr val="F9A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7200" b="1" u="sng" dirty="0">
                <a:solidFill>
                  <a:srgbClr val="F9A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>
                <a:solidFill>
                  <a:srgbClr val="F9A9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учащихся и их родителей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140" y="769938"/>
            <a:ext cx="9904412" cy="1255712"/>
          </a:xfrm>
        </p:spPr>
        <p:txBody>
          <a:bodyPr rtlCol="0">
            <a:no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i="1" spc="37" dirty="0">
                <a:ln w="11430"/>
                <a:solidFill>
                  <a:srgbClr val="002060"/>
                </a:solidFill>
                <a:effectLst>
                  <a:glow rad="228600">
                    <a:srgbClr val="A8CDD7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n-ea"/>
                <a:cs typeface="Arial" panose="020B0604020202020204" pitchFamily="34" charset="0"/>
              </a:rPr>
              <a:t>http</a:t>
            </a:r>
            <a:r>
              <a:rPr lang="ru-RU" sz="7200" i="1" spc="37" dirty="0">
                <a:ln w="11430"/>
                <a:solidFill>
                  <a:srgbClr val="002060"/>
                </a:solidFill>
                <a:effectLst>
                  <a:glow rad="228600">
                    <a:srgbClr val="A8CDD7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n-ea"/>
                <a:cs typeface="Arial" panose="020B0604020202020204" pitchFamily="34" charset="0"/>
              </a:rPr>
              <a:t>://</a:t>
            </a:r>
            <a:r>
              <a:rPr lang="en-US" sz="7200" i="1" spc="37" dirty="0">
                <a:ln w="11430"/>
                <a:solidFill>
                  <a:srgbClr val="002060"/>
                </a:solidFill>
                <a:effectLst>
                  <a:glow rad="228600">
                    <a:srgbClr val="A8CDD7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n-ea"/>
                <a:cs typeface="Arial" panose="020B0604020202020204" pitchFamily="34" charset="0"/>
              </a:rPr>
              <a:t>school247spb.ru</a:t>
            </a:r>
            <a:endParaRPr lang="ru-RU" sz="7200" i="1" spc="37" dirty="0">
              <a:ln w="11430"/>
              <a:solidFill>
                <a:srgbClr val="002060"/>
              </a:solidFill>
              <a:effectLst>
                <a:glow rad="228600">
                  <a:srgbClr val="A8CDD7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7992" y="2281436"/>
            <a:ext cx="4485075" cy="287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680" y="913284"/>
            <a:ext cx="5840649" cy="708421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Новости школы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1568" y="1921396"/>
            <a:ext cx="7704856" cy="40005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C00000"/>
                </a:solidFill>
              </a:rPr>
              <a:t>15 ноября </a:t>
            </a:r>
            <a:r>
              <a:rPr lang="ru-RU" sz="5400" b="1" dirty="0" smtClean="0">
                <a:solidFill>
                  <a:srgbClr val="002060"/>
                </a:solidFill>
              </a:rPr>
              <a:t>состоится праздник «Мы школьниками стали» для 1-х классов</a:t>
            </a:r>
            <a:endParaRPr lang="ru-RU" sz="49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physics.bsu.by/sites/default/files/images/departments/energy/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12" y="553244"/>
            <a:ext cx="1368152" cy="13663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plit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eography.su/atlas/item/f00/s00/z0000000/pic/map19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/>
            </a:extLst>
          </a:blip>
          <a:srcRect l="4785" t="7165" r="4734" b="8836"/>
          <a:stretch/>
        </p:blipFill>
        <p:spPr bwMode="auto">
          <a:xfrm>
            <a:off x="6350" y="-304800"/>
            <a:ext cx="10160000" cy="635000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48" y="-166836"/>
            <a:ext cx="8000996" cy="1086556"/>
          </a:xfrm>
        </p:spPr>
        <p:txBody>
          <a:bodyPr rtlCol="0">
            <a:normAutofit/>
          </a:bodyPr>
          <a:lstStyle/>
          <a:p>
            <a:pPr algn="l" defTabSz="380985" eaLnBrk="1" fontAlgn="auto" hangingPunct="1">
              <a:spcAft>
                <a:spcPts val="0"/>
              </a:spcAft>
              <a:defRPr/>
            </a:pPr>
            <a:r>
              <a:rPr lang="ru-RU" sz="4444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Этот день в истории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183456" y="1417340"/>
            <a:ext cx="5472608" cy="39306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 году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учреждён </a:t>
            </a: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толерантности</a:t>
            </a:r>
          </a:p>
        </p:txBody>
      </p:sp>
      <p:sp>
        <p:nvSpPr>
          <p:cNvPr id="23556" name="AutoShape 4" descr="data:image/jpeg;base64,/9j/4AAQSkZJRgABAQAAAQABAAD/2wBDAAkGBwgHBgkIBwgKCgkLDRYPDQwMDRsUFRAWIB0iIiAdHx8kKDQsJCYxJx8fLT0tMTU3Ojo6Iys/RD84QzQ5Ojf/2wBDAQoKCg0MDRoPDxo3JR8lNzc3Nzc3Nzc3Nzc3Nzc3Nzc3Nzc3Nzc3Nzc3Nzc3Nzc3Nzc3Nzc3Nzc3Nzc3Nzc3Nzf/wAARCACxARwDASIAAhEBAxEB/8QAGwAAAgMBAQEAAAAAAAAAAAAABAUCAwYAAQf/xAA4EAACAQMDAgUCBAQGAgMAAAABAgMABBEFEiExQRMiUWFxBjIjgZGhFDNCwQdScrHR8BXhNoLx/8QAGQEAAwEBAQAAAAAAAAAAAAAAAQIDBAAF/8QAJhEAAwEAAgICAgEFAQAAAAAAAAECESExAxITQQQyUSIzQmFxgf/aAAwDAQACEQMRAD8A2gJoi3hLedh8VUq4o6FgFAr0aZmSPYolLcjpTe2nRUxu6cUmeXZyKqDueckZqVT7Dy8Hd9OpjxnJNKvBZjUAzdDzTCIDbkkA+9I36IZL2ZTFFsySOcUTGpXB7+tRPnckUSEYY44rLdb2W+sRXkYwTz2qKfccHrXr4DYAqCkAkjrWeqSKTPBTKgOecH3oaeVYlzkA+uatlnU7g3UUqup4ipIXOPWo1RVJlVzMuxpHfy0gvNQiVyWIwOgHalf1D9QqjGKHB28Z7Vmn1uRzgn9qnmlEaC+1ZcfgsTz34pNdXxkzn86qE6Tqc4z7VRJFv4DZ4rliDjKG80jFfXrXuFA8xJqzwnRTgc+tV4cNyOO9HQ+oVZwBjleQOoNH52KNp3Y6jvih9LjJn8uQDniu1JdhEiZBIGcetDtgJTOME42n/errOZ5I8FSxHAI5z7UsiuzL+HKce+K2mlX1lp1rDItskhdgWHAHHGRReJaxWxAi+JIxU4Yeo4ovSpvDv4UuiNjNjPBH5+la+8+nLbW3SeBFtojHkkKCeR6fFX3Gi6XMsEN4B4gXY7xDAY4wG/vUfJ5Zjtia66C4LW2i097jUFWKJcnIGcjtj1pTcW1lNayXWnDKg5Yvxip/UFwNF0945bSSWzZgsQaU7hgcc9qWWM13fRSRW9qbS2UhlXduZz3yaovdvjoT2zsst5O7cHoQaYQEqSUPBpbdSxKCZFZJO5B4Ne212rIfDJwOu7rmmluSnDRoLZyeWNSkdQcZyaX2l0fD3N+YIq3xkkOTxVot/QtSgjhuK9WPzYxQ4dYzlTwaZWbrIMkDNaotp4Z7hPk8KDb0oOQgEjFN2VSuW4pddKqjcg596t8qXBJx9groenAqpkJPNeEncd1dgmqL2a5Jv1XQ7gt5JEyvT3r1o2jOH4NG27gKB2qF2VYrnrT+z0OARGTzVsajqeleMOmOlTToOcd6FUFIsUJnoRV8a+p5qlQB+XWiosbgeDUKorKLYlHWinkG0KKHjPrU36cVmpjpFMuQxK9KGdm5I4+aIehLovtO0gAVnotINPIjKRjzAHms1rFx4NhLtOOcftTW/mEEJx9zDg1k9TufGtnjJz3yPaoN8l0sRgNZmIkbnknmk6TMZOp496c6zFudmXmkttC0t3HGvUnFaJzBX2PbCKSQKVyfen1rp8pHCftTf6f0VI4U3Lk1qoNPjUDC1HHRbUjDtpEpB8pwaj/4dzwVP6V9IjsEIA2ir/8AxUbD7Rn4o/GwOkfNYrOS2kV9nANU3tpv3YGVPIr6RPo6EHMYpBqWjMmTEvHpQcuQcPo+draFbxAeMn9a46jPY3IW3K7MnIPGfzppqMBtbgMQep4NK44vHvk+cimVCNH0f6TvZ5D4l7fybNvMe8Kij1NHXNi17cxeDeKqzKzRNg+YDFIm08x6YHlOVCgsQef/ANpfFrlzNqVusKOApxAQcheazefwR5GvcjF1O+o8+tbyM6fHbRray3EbAGKVcs/YFTmq7i81G2sbXwUEQx+J4RDFTjkZFIfqrSJ4WF5c+LJIXy7KQu3J6AfJp19MrqFppLOsDTFl8qNxt44/LNaK8Wx6p4KnzoXp4judMaXUMRIpyJJBtB96oiks5rVpLUYVSQTxz8fNEyT3AtUhmiKHYMhvtPHOfakiSi3hMcSeGu7GV4Bo56ytY08vgbW10piAKjn0r2ThcruPpS+1bZk9iOPmpLdMxOOgOKCfBQPRiQOaZWspThe1LISHTdgE+tTDtGd2eKv4qzsn5FvQ/ScsuJMCqbkiVdi8n1oCO5MijFM9Mh8VvMcgVX5PXkk43gXmB1bzA1ctvkZp7Nbx7PtFAOgDYHSnX5F0T+GZPEdwQAeKIByMk80OBzVgPFbGySRaql2wvNT8JkPmFTtCFBPerZDuqNMokVqPKParUOPg1BRVqL+lRplEWKTjmpiXHWq8HOD2qqVscVB8jrCdw45INBXLsAcKOnevZJioPGR6UsvNTjSMgjPoCKhVfReZf0AX9xuYxMMgjI9qyOpXKxgqMEnOBR2rawZCyxKU9yOazMjZcs3LH17VNLkowK/jLo/sKC+nrfxNXXI+0Zo6/mSGzbcRvc4A9u9WfRMXi38khHTAqn+IF2fTdNg2xJ64pzAnAoO0j8i/FM4F2jFNKObLoVopMYqlABzU84qqFaLHwR0oC7iXByBRm71qi4KleSK6uUcjCfVGmCRTIowR6VjrSzMdyVBGSODnqa+oaooeJlHNYDVIpLKYyR9jnFZaTl8FGtWjLQ9RtnWa1v4lG0cuwyT/AN9KP0qz060ljuohJIQrTxxFvQ9vfkVkGl/iLgNuwJACp/3qua8uLOUHk4BXrxj2p+K/Yg4e8Gh+pNfF/dW1vZy745TmQNFgqP0604M88dh4Vo7SYXBAODj8u9YK1u2jZWZS3OTt+f8AijLLUb4Tttc8oy9fUdfnAFGsaabEmK0eR3d1DvWVyiyDyiUkZNE2kD3MXhy7A4BxtOATSOS5nljiE7blQYyevHejJW3qlws6RKuAc89TUWvWMnnB8aesNa2niOXGwA5HHUetCRE7329z+tMb13igQGQSvt6460BFcuZAuBgdx2op6OuhvaLsi8xznpXrPlQh65oJbhncAngVbH+MSWODntVJAwmJjE2B0z0p5pd6qPsIwD3zSVc9M10Uo8YqCRjpV5f8kq/0a+WddmM0ulnVXxvoJZXZSC7frQzZ3fdj8qvKT6I02ux8UxXAVe61EJjmtHtwTwlHVwyarjXnmiVWp0MjxVohFwKiie1WNwKjQ3ZXIQBQ+0sMminA247mq1bC7cDNQp8lp4Qsn4Y56VndZb7gqH49a01+ArBTwM5rP6pHKeEGc96zeR8l4MLqEzqWCqwwehJpHc3sycBRnsMYrX6qAMqQCx4yRzWYurMgvLIMDPX+1GMGYhujI5aSVsnH6Uw+nJr6OJnsUDHPmoO+OLYuepzU/pzU/wCBjmDDOPMKvmoVcM3GnfV95akJd2p44NbLSvqK1vwAj7W/ymvjj/UOpXTE29uvhg4yVzTXSdTuI5YWmjiJkyV8KRWJx1GAcg+xAz2ouLS3OBlUN5vJ9ticFc9qhcXawoWY4ApfoV0LuyjkQ5BFW6hCJIyhOM0ecE/6ZnV/rd4pDHawFsdz3pHJ9Ta3dtiGAjNNtT08wRyNDHGAg3PNLwqD3/4rC3eoax/FFLSQIByGnZIQeCeNx9B6+nrSQrt8clHUTOtmwtl1+RfEnkhC9dpbk1XfRzTJ50Cyr69DWPs/rbVbU7buPevQkCtbo+sLrMW5VxjrkUPJDXYFafQl8KBpxG7+A+ftYcfkahqaHxTDIvmVd2euR60b9VaaxgM0fDD0pXA8x0fMuTI34YY9dtTR1LAINKj/AIZIx3FGxrIYvEUnIqmJY0OGJIBxzRVhN4RcSgMH6iuYC+2keeMIOw6muuEkRRFkbM5IB71bFHavJ+GWVqJnsXkjDIwz7UDiKXIWMIzscAVCCQB25OGHBqHgbVKzcbu9SWBDgq2ce/euSSFGcKmWIMvUE5/tRtu20AyDB6UFaAqgweV6kUYqmThj8mn6Ay1blN4UHNQjJMm7kE1Q8aQHK5IPeiLaQeU9RmnTFaH1pCWiGTmpNbHPAr2ykwuM9aMYpmk+a0+BPRPsYOnFVhDmimFRVOa9FURaPI0q9V6V6icVYq0jobEixRioyDNe4Ix6V6SMYpHQF2VEdz2qmQALyPir+CcCoTD1/wCmpVmFJ/gV3Zy20jINK9VhaOIFGw2PXFOZVUZLdu9L79VkyGHBHB9KzWXRj7uKNAZJ3DOOmKzerAtCGAPP2rWnvrCTxZWI8hIwfQVldbuVyY0PI496Wex2ZzVhtiWMdBVf03ZG+vZIsZAWo6gWbk06/wAOth1ScN/lFalxIqW0MbS01CziNpNZpNFuDKw8pH7c1oNL+mrCdkna2NvIDu/Dxy3+Y/FadIUlVfKKJRUhQlVxiqK69cT4OqJ3c5LtDgSB5kQALvJwBwOB0/PNEzJvdu/NVaSDteRu/wDeiU/nZ96VL+nANfQs1i0S4gVCDtTnZ2z61jNeVJY5oZtFW4D7eVkxyOAemRX06QIwIYCgns42bO0Z+K6G/H+rOUzS9aPji6LqWpHwhaLawMwLKBkt6ZPp7CthougjToFHT1rYPbxRgnaKBuHCg4qd3vZaPGvoyv1Ou6JIUGS5xik89twY1GAvlGPatDebX1G3L9A1D3kaQtvZeA2azneRY8MLrOYJfAUHyjPyaNsovGshIDkjg1d9UWWLkzoPKy5BFL9EuWgV42JKmq9yTDLQlZCB2PrWq0S6S5Tw2we2SPtrOCFmXdGoOf1rR6BYv+HIVxkHd78UjOIXkYWaRJBgY79jSCcmOXyHitJrm2SeQqwBJwPes6w3Ao+c9veuQAyyuFZcocnOCKZQ4kYYc5PaktrEIkYAHPepW9zKJdwyCDxRePhgHxcklcA8d6GEzCbbghAait0RDl/uzjNVRtzubkE4pk8Bg/guGCDb070Yl0xXnk0lhk2jKHI70Wk3HSmzQH0ApUlQVYBxXoXmtjMungWpgYrsV6BQSObO7VFeCQamagTz0pGuQo8HGfWvJCCmP2rnYLzQ0jsxPNTbHUg1/lVJxxikF3dSw2rNGQx3d+1ObuVVVt7E5HSs7dSGTKIMJ3JrL5HvRqhcCLWbueZShOEHXFZK5t8gyZHPStnrXhiw2xDJYYJrLyohhG9uQOlCRmzOaggESgfrVn0Zci111AxwJBtry9O7PGFUYHvSxZDa3MM6fcr7q0LlYInjTPvdiVKgjAzyaMnCCMBiMscVm9B1AXNrE4PBUGiNfaWW1Cx53diKM1wVtcmntmhhszI0igY9aqN2gXerKw9jWH09NZukEEqybCfv/vT+3+m543DC7mKHqHOaZN/QPWftmgjlEmMHivWkx3qqKEW8SrnoKqlloUGVpC4nPNKbmfGeaIuZM55pbKN2RWWtNM4kJdWmdSJU/oOaFOoC5BXd9w9e9GaxtSE1h5rt7e48nTOaKWkfLnZpEl/ikNtJg46ZoNtL8AF08yjqM1VFcCfEq5R8c0St2zZVwc9M0eSAZp7Qkfdk56DqKf2l8pAjjDc96TafHDGCzhDu9eT+VVpqcdpPLG4ZZN2ADxkH2rJ5vPS1QuR5lPsYanAWZXD5T1Has7qV2scpwP6sVqbiWMIrxAeZftbmsnqlsFmYdj5gDV/x/J8kezErhl1lfK+FI4o1lAkAXgE80itFMTFiO9aAD+ItgUPnHXFVawASYg6qAAcc59asihwMHG0UDGzIRvJFFQs5lBySPWmwAdAuOAKIETDtVMAO9T2701XaVHI/OmwU3KmrlIocNVqtW7DLhbXVDdXoNcdh6fevDyeDivcg11TpHFEiHPrxihZOA3tRsme1B3C4U+tQqeC0MS3ZLyYHINLdWi22rFDgkYpm/G8e9Jb24w7Qycq1ZGakI7/yWDZbLE5WsxKXk3Egj1rVzw+IAD64xSLUbfazRr0A5966Wc0Zm+YFTjoP3pNPuYkn8q0N9AMgAcUomiJyOK0wybNX/h7qReJrSRvNGcr8VrNR+p7bTVZGUPLjgMK+TaZdvpmoRzqTgHDY9K+hTQwajapIwVlYjzHt70XwyvjarExno/8AiBCVKTGIkHjK9KcW31zZ3DbSQAeM9KxiaXp24KwEcikg4HWnMWi6C0Sov8RIeu3oM5/Op+7PRf48faNhDqltdpmKVT7Zqqds9KU6doVhEjPGkqeg8U4/SjmOwYz0p3rXJipTFZLKpOaDmYJkmrZrhUzzSTUb8AHBqDH3QHXrgeGRmsXfKN+8nntR+p6i01wFXkA5NDmNZ4sZBYcgVSFnLM/lrXgNaXoiIUtTOF97ZR/lTSSSDw2UEd+tTjmZHwueKdreiemnhuWUhlI8RcY5phHNC5hE0e+c8mTGec1lYr1UkG/JrQ6Zc27EBWKt2OazeTxKnrGTHEkRkwcKoBySB/tS3UUMk6Oo+0EH9KYSLI/mWYOO3mpffvIoZYlLYGCwHUmj45ULEBvRYCBLKh6BqY2Alx+HkilFtFIkxaXJz2JrTaYyCMoo4qlMB5vYJ+IN3vV1q4YEAYopIYthkGMmqlEe4BCAT1rkzmFQlkYdxTJD5RuAzS+Eef1ANM0XcucVRLRGa/xB2NWK+aWRy5PWmEJG2vSqcMqYQG/Wvd1U5GeDXuRUmULg1WpjGTzVMK7jz2q/aAPilaFZVKMeahHAYEnr6UTI2fihpWwM96hS5KT0A3EaglSuB3pReWSOpkC+Zf3p3O7khuBS55DiRXwADnisnkWs0w8QguY0tlLNy56LWbulLTHcCSx5OK089t4sxLkkA9qGv4oreHdjzntU0h2zKanbKEkJHQYFZOSMjO6trqZ8SJkcgBhgEdqz6W/jBwoyyknB7irQ8EfJnp08oOK0v0VqoDmwuDwfsz6elJ7iEo7Iwx6CgwHt5lmiJDIQQR2q65F6Z9dg+nVuzujmZB6A08tPpdbVAz3LyD0JrL/Sn1RFNaKSwEg+9e4/9VoLr6ngWPAYcDpmuTS7Le1NYnwHXLJbJtUgAVn77UwufMKVat9Sq5I3hR81mLvWDIx8PJ+aSm66OSzsfXuq9fNSO6vHnJVTx3oDfJLJvlY4AzipRh2lAX/ooeuAq/pHsccUrYYbT6nvU5rR43GI8/FExpAZNjDcwHJz0pjD4RCnO4jjPcUG8JGemgcngH2qpLbb5nGGNaK6kgjDM/OOTSVZxNLwOK5Pg4Fa3Y8gZJplZ2xWJc5z81bFb72Hv9tHRII4vFlB2jt/albCW2FuwlEsjZQde1O7GaRboqRE9seDjBwuPT1pRp+qiW48CWPER8ufShNQeS0uNsRwdxHXg0rWtAwY38Ec8zvDu4PBIxivbRCmGPbrV+nTLLETJjeR2717swP9THrTaEh/ENlBHnJOKPgtQ6bzyaBhixIMHFPYExGqr2FGeRa4K4lMZGBwaZRSDYKHkcKVC9QOa9UqRVolsRsfqGQ80VHNgYJoR5QwqHi5r13Lrsw+2B7T4PBomJww96T7+M55oq3nBHXFTrx4hlfI0il2Nz0NE+KCOOcilkMituJPTpRUUg2gn8xUKWFU9PZfuxVRG44oiZNwDryKHcY6day0isg06HaVB6+tLrjEY5HPSjbp2DD0oSU7h05NZrLyKVJWRyBx6mld9NvuGScZ9Pim985ih37fMD0rOTXrySFSAeeB6VHkpwJtRieR2AB2qetJZ45I50aNiMVprjxCGMoCrjIx61n5nZZCSNwznpVJfIrK9QhEkYc8nPUikzI24jaCh9+aeyEXVqEXhlzgetKC20sGXpVpYrAijxHxIHZWHocGoveXjL5riU//AGNXEktuI2jvQr+aUleM1VciMu03Mk+2Uk7vWnCWhXzEcepobTrQx4d15PQU+tY1nlUS7lUcnAqd1yPPCKbDS7jUJlS3Qk5xwM00n0KSyj8QgDHJUjtWrjuvA09I9OG3jLP5VfHzSbXtUc2XgyMHds4PXj5qKtunOf8Aojb7MtcW7QM5deG5yDmhvGaMFkJGfTvR0sw2EHzcc5pYZDIx6+mKZDkJXadgXcke56VQG2OCgIOeKJSFckgAj5qpQplwMHHpROHFtN+EsgGSowaNs547hGgn8oPOaWoDFDmPqxxRlnJ+KqOqscZOaRhC5bCOAeLuXBOSdwA/90BcOt5cYbIAPBNPEtobxGUXES4HAA5pDcW5t52DPuHUY6GuQAuG4jtnSIZwOpp27JII8HBHPzWZQtPCwkGdv2nvR+mzbo9khyycA96Jw2jVWcFTwODTCB2XyjnNCWSh2J4yaeQW/lHGMUVwLTQGVYndzuNWDoM0VJHx0xVOzBIIrZ4sa0hTe4aRdPCRAtktig7iPwzkdKfb0liBUjpSi/xkgda9OKbfJhpZ0AFuetWwPg881UVINSjQlhxVKzBVujG3k29xj3NFxNuOVPSl5XbgHHPPxRNoGJBboetZKSfJeW1wMIXYnGTnoa9mwTgdfavUYeVl5x1NSwC+R3rN5FvBaHgDNbu/9Jxig/BwcZxWhcYTn7gPSlgtw5ZyeWrJUYzRF6jPampzsx9w60hltJF5I4HcCtNq0RRGbqQMCkK5dNsrsPis9cPC09CTUgGj8o6Hn4pNcIo6oTnrWju0RJNhBEbd6W3iRhgoHPauXBzEsypEgKg5XsOgpVeYLlgB5u1PrnZsI28jrikpjLysW4wCQKrDFYtnywx7VdokCz3yCQeUc1GYfiEdx3qyxZoZ1ZPuz2qu8CjWR8T8jg9qPjvoLePAUlj60svPO29Dyw5X0NQijYJ6t2qVJPsI5t9RVNyrlARzk9apuZ1uCADgn1NTs9E1C7UNHbPhu56U6tfoaWQB7ubaf8oPSgktG9cMvNaGGXh9wYfcKrwq9Rmtjc/SjwxlYjvUdiaWT6LIMIbcg+uaI3rpm5RgYXrQ8IxJz1NagaKEUlwSaVXlgIX6fFEDklZygMFkGVJ6jtR+62t2BZGkcDkhscUqjbZgk470ckg+8gMrDmkaAUzoPG/iLaRwCc4J5FEy5aJWbGfWqX2yA4BC9zUhIrJ4YPA/agcTiePhU5P7CjLGAPKAnQHmg7O13FyrDcScU40uMwMFcebPJogHGlWTMcA5IOa0kcUiwggAnFD6GIgzAkbiKbTBUXI+2m3ESrliWVizc9j0qtuvAqxyHkYjpmqwmRnP71u8fHKIV/DGEcroMAnHpXMd3JNXeCVGSVx71CSMrzxj2r0PYx4VHBNWIcDNV7ec1dGoNczkyyOcZw4zj1o+CZGGMYHtQwiUgVdCPD+3FQrGVlsLYbFAXp614jHHtXsZ3phug6E1LaoHUVHCmhCDfnJxjih5YnTO0YB/SrYnB471a8gZdpGanU6h5ppiC7Te5D/vSa8to1YmInPtWhvICTnFLJI2XjbuU/rWK5xmyaM3cIz7g3Qe1IdSQpLuI71sbyJPBYp1HUUg1C22pn7gf2pMH7M1exMp8ROVI5xSsKWbIrQ3MWyMqBweaUmLwgXx16U0sVoUXEW2Q1ZYsI7hSVLL3oiOH+ImYnsM49aL0nT57+/jtoV8zsABVNEJ6bo15qV6ILNS+erdgPWt9pP0da2ZVrp/4iUc8dM040vT4NKgFnaAFh/Nlxyx/wCKcW8AUZPJpcKJYtYItvtUBVAAHAAqJhPU0xdVA82BQ0jw9PEXPzRAuQGRaEmiD5yopi5XsQaFmIrsCJ7i1Xk4rO6rbAggitXOeDzSS/UOCMc1x3Zi3hCylSMA+tUhpFBC5GO1M7+IrKMA49qFkTd5owPc0rA0QUu6gAnNWRqIUcsQAR07mhky5YIeBVkMDM4DklT+1KAM0u48/IwM1pbLEyEn5BpRY6fnznlV/prQaeEQ7doUiuAFWyurZXIxTJLmRk2SFiPmvbdUaFhtGc9e9XRWgIJ37cDnNa/E1PLIXyDsnGRVRVs0xiji5EpPA4x61Q0Yyea3Q5qnwZa1IbP9v5VVL/aurqq+ybKG7fFTT7a6urmKuwtPtX8qtj6/lXV1Roqi9P5KfNTHT866uqQ5NPuFWNXV1BjIquPsFKX+5q6urP5DR4uhXedZPik11/KNdXVlZoQluP5I/Ok93/IX4rq6guzmL4/5la//AA//APkEf+hv9q6uqkiPo3UH89v9VNk/tXV1Ep5BJ9QfyTWSj++urqzeT9j0fxP7Y9svtoh+ldXVonoxeX9mBXHQ0puPuPwa6uokkJbn+9K1+166upGc+wOD7j8Uxtv6a6uoMUcWff8A0/3NE2/3JXV1NPQjNJpX81v9VOn+w/Arq6rImwc9Kq711dWz8ch5Oz//2Q=="/>
          <p:cNvSpPr>
            <a:spLocks noChangeAspect="1" noChangeArrowheads="1"/>
          </p:cNvSpPr>
          <p:nvPr/>
        </p:nvSpPr>
        <p:spPr bwMode="auto">
          <a:xfrm>
            <a:off x="173038" y="-477838"/>
            <a:ext cx="338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600" tIns="50800" rIns="101600" bIns="50800"/>
          <a:lstStyle/>
          <a:p>
            <a:endParaRPr lang="ru-RU" sz="2000">
              <a:latin typeface="Garamond" pitchFamily="18" charset="0"/>
            </a:endParaRPr>
          </a:p>
        </p:txBody>
      </p:sp>
      <p:sp>
        <p:nvSpPr>
          <p:cNvPr id="23557" name="AutoShape 6" descr="data:image/jpeg;base64,/9j/4AAQSkZJRgABAQAAAQABAAD/2wBDAAkGBwgHBgkIBwgKCgkLDRYPDQwMDRsUFRAWIB0iIiAdHx8kKDQsJCYxJx8fLT0tMTU3Ojo6Iys/RD84QzQ5Ojf/2wBDAQoKCg0MDRoPDxo3JR8lNzc3Nzc3Nzc3Nzc3Nzc3Nzc3Nzc3Nzc3Nzc3Nzc3Nzc3Nzc3Nzc3Nzc3Nzc3Nzc3Nzf/wAARCACxARwDASIAAhEBAxEB/8QAGwAAAgMBAQEAAAAAAAAAAAAABAUCAwYAAQf/xAA4EAACAQMDAgUCBAQGAgMAAAABAgMABBEFEiExQRMiUWFxBjIjgZGhFDNCwQdScrHR8BXhNoLx/8QAGQEAAwEBAQAAAAAAAAAAAAAAAQIDBAAF/8QAJhEAAwEAAgICAgEFAQAAAAAAAAECESExAxITQQQyUSIzQmFxgf/aAAwDAQACEQMRAD8A2gJoi3hLedh8VUq4o6FgFAr0aZmSPYolLcjpTe2nRUxu6cUmeXZyKqDueckZqVT7Dy8Hd9OpjxnJNKvBZjUAzdDzTCIDbkkA+9I36IZL2ZTFFsySOcUTGpXB7+tRPnckUSEYY44rLdb2W+sRXkYwTz2qKfccHrXr4DYAqCkAkjrWeqSKTPBTKgOecH3oaeVYlzkA+uatlnU7g3UUqup4ipIXOPWo1RVJlVzMuxpHfy0gvNQiVyWIwOgHalf1D9QqjGKHB28Z7Vmn1uRzgn9qnmlEaC+1ZcfgsTz34pNdXxkzn86qE6Tqc4z7VRJFv4DZ4rliDjKG80jFfXrXuFA8xJqzwnRTgc+tV4cNyOO9HQ+oVZwBjleQOoNH52KNp3Y6jvih9LjJn8uQDniu1JdhEiZBIGcetDtgJTOME42n/errOZ5I8FSxHAI5z7UsiuzL+HKce+K2mlX1lp1rDItskhdgWHAHHGRReJaxWxAi+JIxU4Yeo4ovSpvDv4UuiNjNjPBH5+la+8+nLbW3SeBFtojHkkKCeR6fFX3Gi6XMsEN4B4gXY7xDAY4wG/vUfJ5Zjtia66C4LW2i097jUFWKJcnIGcjtj1pTcW1lNayXWnDKg5Yvxip/UFwNF0945bSSWzZgsQaU7hgcc9qWWM13fRSRW9qbS2UhlXduZz3yaovdvjoT2zsst5O7cHoQaYQEqSUPBpbdSxKCZFZJO5B4Ne212rIfDJwOu7rmmluSnDRoLZyeWNSkdQcZyaX2l0fD3N+YIq3xkkOTxVot/QtSgjhuK9WPzYxQ4dYzlTwaZWbrIMkDNaotp4Z7hPk8KDb0oOQgEjFN2VSuW4pddKqjcg596t8qXBJx9groenAqpkJPNeEncd1dgmqL2a5Jv1XQ7gt5JEyvT3r1o2jOH4NG27gKB2qF2VYrnrT+z0OARGTzVsajqeleMOmOlTToOcd6FUFIsUJnoRV8a+p5qlQB+XWiosbgeDUKorKLYlHWinkG0KKHjPrU36cVmpjpFMuQxK9KGdm5I4+aIehLovtO0gAVnotINPIjKRjzAHms1rFx4NhLtOOcftTW/mEEJx9zDg1k9TufGtnjJz3yPaoN8l0sRgNZmIkbnknmk6TMZOp496c6zFudmXmkttC0t3HGvUnFaJzBX2PbCKSQKVyfen1rp8pHCftTf6f0VI4U3Lk1qoNPjUDC1HHRbUjDtpEpB8pwaj/4dzwVP6V9IjsEIA2ir/8AxUbD7Rn4o/GwOkfNYrOS2kV9nANU3tpv3YGVPIr6RPo6EHMYpBqWjMmTEvHpQcuQcPo+draFbxAeMn9a46jPY3IW3K7MnIPGfzppqMBtbgMQep4NK44vHvk+cimVCNH0f6TvZ5D4l7fybNvMe8Kij1NHXNi17cxeDeKqzKzRNg+YDFIm08x6YHlOVCgsQef/ANpfFrlzNqVusKOApxAQcheazefwR5GvcjF1O+o8+tbyM6fHbRray3EbAGKVcs/YFTmq7i81G2sbXwUEQx+J4RDFTjkZFIfqrSJ4WF5c+LJIXy7KQu3J6AfJp19MrqFppLOsDTFl8qNxt44/LNaK8Wx6p4KnzoXp4judMaXUMRIpyJJBtB96oiks5rVpLUYVSQTxz8fNEyT3AtUhmiKHYMhvtPHOfakiSi3hMcSeGu7GV4Bo56ytY08vgbW10piAKjn0r2ThcruPpS+1bZk9iOPmpLdMxOOgOKCfBQPRiQOaZWspThe1LISHTdgE+tTDtGd2eKv4qzsn5FvQ/ScsuJMCqbkiVdi8n1oCO5MijFM9Mh8VvMcgVX5PXkk43gXmB1bzA1ctvkZp7Nbx7PtFAOgDYHSnX5F0T+GZPEdwQAeKIByMk80OBzVgPFbGySRaql2wvNT8JkPmFTtCFBPerZDuqNMokVqPKParUOPg1BRVqL+lRplEWKTjmpiXHWq8HOD2qqVscVB8jrCdw45INBXLsAcKOnevZJioPGR6UsvNTjSMgjPoCKhVfReZf0AX9xuYxMMgjI9qyOpXKxgqMEnOBR2rawZCyxKU9yOazMjZcs3LH17VNLkowK/jLo/sKC+nrfxNXXI+0Zo6/mSGzbcRvc4A9u9WfRMXi38khHTAqn+IF2fTdNg2xJ64pzAnAoO0j8i/FM4F2jFNKObLoVopMYqlABzU84qqFaLHwR0oC7iXByBRm71qi4KleSK6uUcjCfVGmCRTIowR6VjrSzMdyVBGSODnqa+oaooeJlHNYDVIpLKYyR9jnFZaTl8FGtWjLQ9RtnWa1v4lG0cuwyT/AN9KP0qz060ljuohJIQrTxxFvQ9vfkVkGl/iLgNuwJACp/3qua8uLOUHk4BXrxj2p+K/Yg4e8Gh+pNfF/dW1vZy745TmQNFgqP0604M88dh4Vo7SYXBAODj8u9YK1u2jZWZS3OTt+f8AijLLUb4Tttc8oy9fUdfnAFGsaabEmK0eR3d1DvWVyiyDyiUkZNE2kD3MXhy7A4BxtOATSOS5nljiE7blQYyevHejJW3qlws6RKuAc89TUWvWMnnB8aesNa2niOXGwA5HHUetCRE7329z+tMb13igQGQSvt6460BFcuZAuBgdx2op6OuhvaLsi8xznpXrPlQh65oJbhncAngVbH+MSWODntVJAwmJjE2B0z0p5pd6qPsIwD3zSVc9M10Uo8YqCRjpV5f8kq/0a+WddmM0ulnVXxvoJZXZSC7frQzZ3fdj8qvKT6I02ux8UxXAVe61EJjmtHtwTwlHVwyarjXnmiVWp0MjxVohFwKiie1WNwKjQ3ZXIQBQ+0sMminA247mq1bC7cDNQp8lp4Qsn4Y56VndZb7gqH49a01+ArBTwM5rP6pHKeEGc96zeR8l4MLqEzqWCqwwehJpHc3sycBRnsMYrX6qAMqQCx4yRzWYurMgvLIMDPX+1GMGYhujI5aSVsnH6Uw+nJr6OJnsUDHPmoO+OLYuepzU/pzU/wCBjmDDOPMKvmoVcM3GnfV95akJd2p44NbLSvqK1vwAj7W/ymvjj/UOpXTE29uvhg4yVzTXSdTuI5YWmjiJkyV8KRWJx1GAcg+xAz2ouLS3OBlUN5vJ9ticFc9qhcXawoWY4ApfoV0LuyjkQ5BFW6hCJIyhOM0ecE/6ZnV/rd4pDHawFsdz3pHJ9Ta3dtiGAjNNtT08wRyNDHGAg3PNLwqD3/4rC3eoax/FFLSQIByGnZIQeCeNx9B6+nrSQrt8clHUTOtmwtl1+RfEnkhC9dpbk1XfRzTJ50Cyr69DWPs/rbVbU7buPevQkCtbo+sLrMW5VxjrkUPJDXYFafQl8KBpxG7+A+ftYcfkahqaHxTDIvmVd2euR60b9VaaxgM0fDD0pXA8x0fMuTI34YY9dtTR1LAINKj/AIZIx3FGxrIYvEUnIqmJY0OGJIBxzRVhN4RcSgMH6iuYC+2keeMIOw6muuEkRRFkbM5IB71bFHavJ+GWVqJnsXkjDIwz7UDiKXIWMIzscAVCCQB25OGHBqHgbVKzcbu9SWBDgq2ce/euSSFGcKmWIMvUE5/tRtu20AyDB6UFaAqgweV6kUYqmThj8mn6Ay1blN4UHNQjJMm7kE1Q8aQHK5IPeiLaQeU9RmnTFaH1pCWiGTmpNbHPAr2ykwuM9aMYpmk+a0+BPRPsYOnFVhDmimFRVOa9FURaPI0q9V6V6icVYq0jobEixRioyDNe4Ix6V6SMYpHQF2VEdz2qmQALyPir+CcCoTD1/wCmpVmFJ/gV3Zy20jINK9VhaOIFGw2PXFOZVUZLdu9L79VkyGHBHB9KzWXRj7uKNAZJ3DOOmKzerAtCGAPP2rWnvrCTxZWI8hIwfQVldbuVyY0PI496Wex2ZzVhtiWMdBVf03ZG+vZIsZAWo6gWbk06/wAOth1ScN/lFalxIqW0MbS01CziNpNZpNFuDKw8pH7c1oNL+mrCdkna2NvIDu/Dxy3+Y/FadIUlVfKKJRUhQlVxiqK69cT4OqJ3c5LtDgSB5kQALvJwBwOB0/PNEzJvdu/NVaSDteRu/wDeiU/nZ96VL+nANfQs1i0S4gVCDtTnZ2z61jNeVJY5oZtFW4D7eVkxyOAemRX06QIwIYCgns42bO0Z+K6G/H+rOUzS9aPji6LqWpHwhaLawMwLKBkt6ZPp7CthougjToFHT1rYPbxRgnaKBuHCg4qd3vZaPGvoyv1Ou6JIUGS5xik89twY1GAvlGPatDebX1G3L9A1D3kaQtvZeA2azneRY8MLrOYJfAUHyjPyaNsovGshIDkjg1d9UWWLkzoPKy5BFL9EuWgV42JKmq9yTDLQlZCB2PrWq0S6S5Tw2we2SPtrOCFmXdGoOf1rR6BYv+HIVxkHd78UjOIXkYWaRJBgY79jSCcmOXyHitJrm2SeQqwBJwPes6w3Ao+c9veuQAyyuFZcocnOCKZQ4kYYc5PaktrEIkYAHPepW9zKJdwyCDxRePhgHxcklcA8d6GEzCbbghAait0RDl/uzjNVRtzubkE4pk8Bg/guGCDb070Yl0xXnk0lhk2jKHI70Wk3HSmzQH0ApUlQVYBxXoXmtjMungWpgYrsV6BQSObO7VFeCQamagTz0pGuQo8HGfWvJCCmP2rnYLzQ0jsxPNTbHUg1/lVJxxikF3dSw2rNGQx3d+1ObuVVVt7E5HSs7dSGTKIMJ3JrL5HvRqhcCLWbueZShOEHXFZK5t8gyZHPStnrXhiw2xDJYYJrLyohhG9uQOlCRmzOaggESgfrVn0Zci111AxwJBtry9O7PGFUYHvSxZDa3MM6fcr7q0LlYInjTPvdiVKgjAzyaMnCCMBiMscVm9B1AXNrE4PBUGiNfaWW1Cx53diKM1wVtcmntmhhszI0igY9aqN2gXerKw9jWH09NZukEEqybCfv/vT+3+m543DC7mKHqHOaZN/QPWftmgjlEmMHivWkx3qqKEW8SrnoKqlloUGVpC4nPNKbmfGeaIuZM55pbKN2RWWtNM4kJdWmdSJU/oOaFOoC5BXd9w9e9GaxtSE1h5rt7e48nTOaKWkfLnZpEl/ikNtJg46ZoNtL8AF08yjqM1VFcCfEq5R8c0St2zZVwc9M0eSAZp7Qkfdk56DqKf2l8pAjjDc96TafHDGCzhDu9eT+VVpqcdpPLG4ZZN2ADxkH2rJ5vPS1QuR5lPsYanAWZXD5T1Has7qV2scpwP6sVqbiWMIrxAeZftbmsnqlsFmYdj5gDV/x/J8kezErhl1lfK+FI4o1lAkAXgE80itFMTFiO9aAD+ItgUPnHXFVawASYg6qAAcc59asihwMHG0UDGzIRvJFFQs5lBySPWmwAdAuOAKIETDtVMAO9T2701XaVHI/OmwU3KmrlIocNVqtW7DLhbXVDdXoNcdh6fevDyeDivcg11TpHFEiHPrxihZOA3tRsme1B3C4U+tQqeC0MS3ZLyYHINLdWi22rFDgkYpm/G8e9Jb24w7Qycq1ZGakI7/yWDZbLE5WsxKXk3Egj1rVzw+IAD64xSLUbfazRr0A5966Wc0Zm+YFTjoP3pNPuYkn8q0N9AMgAcUomiJyOK0wybNX/h7qReJrSRvNGcr8VrNR+p7bTVZGUPLjgMK+TaZdvpmoRzqTgHDY9K+hTQwajapIwVlYjzHt70XwyvjarExno/8AiBCVKTGIkHjK9KcW31zZ3DbSQAeM9KxiaXp24KwEcikg4HWnMWi6C0Sov8RIeu3oM5/Op+7PRf48faNhDqltdpmKVT7Zqqds9KU6doVhEjPGkqeg8U4/SjmOwYz0p3rXJipTFZLKpOaDmYJkmrZrhUzzSTUb8AHBqDH3QHXrgeGRmsXfKN+8nntR+p6i01wFXkA5NDmNZ4sZBYcgVSFnLM/lrXgNaXoiIUtTOF97ZR/lTSSSDw2UEd+tTjmZHwueKdreiemnhuWUhlI8RcY5phHNC5hE0e+c8mTGec1lYr1UkG/JrQ6Zc27EBWKt2OazeTxKnrGTHEkRkwcKoBySB/tS3UUMk6Oo+0EH9KYSLI/mWYOO3mpffvIoZYlLYGCwHUmj45ULEBvRYCBLKh6BqY2Alx+HkilFtFIkxaXJz2JrTaYyCMoo4qlMB5vYJ+IN3vV1q4YEAYopIYthkGMmqlEe4BCAT1rkzmFQlkYdxTJD5RuAzS+Eef1ANM0XcucVRLRGa/xB2NWK+aWRy5PWmEJG2vSqcMqYQG/Wvd1U5GeDXuRUmULg1WpjGTzVMK7jz2q/aAPilaFZVKMeahHAYEnr6UTI2fihpWwM96hS5KT0A3EaglSuB3pReWSOpkC+Zf3p3O7khuBS55DiRXwADnisnkWs0w8QguY0tlLNy56LWbulLTHcCSx5OK089t4sxLkkA9qGv4oreHdjzntU0h2zKanbKEkJHQYFZOSMjO6trqZ8SJkcgBhgEdqz6W/jBwoyyknB7irQ8EfJnp08oOK0v0VqoDmwuDwfsz6elJ7iEo7Iwx6CgwHt5lmiJDIQQR2q65F6Z9dg+nVuzujmZB6A08tPpdbVAz3LyD0JrL/Sn1RFNaKSwEg+9e4/9VoLr6ngWPAYcDpmuTS7Le1NYnwHXLJbJtUgAVn77UwufMKVat9Sq5I3hR81mLvWDIx8PJ+aSm66OSzsfXuq9fNSO6vHnJVTx3oDfJLJvlY4AzipRh2lAX/ooeuAq/pHsccUrYYbT6nvU5rR43GI8/FExpAZNjDcwHJz0pjD4RCnO4jjPcUG8JGemgcngH2qpLbb5nGGNaK6kgjDM/OOTSVZxNLwOK5Pg4Fa3Y8gZJplZ2xWJc5z81bFb72Hv9tHRII4vFlB2jt/albCW2FuwlEsjZQde1O7GaRboqRE9seDjBwuPT1pRp+qiW48CWPER8ufShNQeS0uNsRwdxHXg0rWtAwY38Ec8zvDu4PBIxivbRCmGPbrV+nTLLETJjeR2717swP9THrTaEh/ENlBHnJOKPgtQ6bzyaBhixIMHFPYExGqr2FGeRa4K4lMZGBwaZRSDYKHkcKVC9QOa9UqRVolsRsfqGQ80VHNgYJoR5QwqHi5r13Lrsw+2B7T4PBomJww96T7+M55oq3nBHXFTrx4hlfI0il2Nz0NE+KCOOcilkMituJPTpRUUg2gn8xUKWFU9PZfuxVRG44oiZNwDryKHcY6day0isg06HaVB6+tLrjEY5HPSjbp2DD0oSU7h05NZrLyKVJWRyBx6mld9NvuGScZ9Pim985ih37fMD0rOTXrySFSAeeB6VHkpwJtRieR2AB2qetJZ45I50aNiMVprjxCGMoCrjIx61n5nZZCSNwznpVJfIrK9QhEkYc8nPUikzI24jaCh9+aeyEXVqEXhlzgetKC20sGXpVpYrAijxHxIHZWHocGoveXjL5riU//AGNXEktuI2jvQr+aUleM1VciMu03Mk+2Uk7vWnCWhXzEcepobTrQx4d15PQU+tY1nlUS7lUcnAqd1yPPCKbDS7jUJlS3Qk5xwM00n0KSyj8QgDHJUjtWrjuvA09I9OG3jLP5VfHzSbXtUc2XgyMHds4PXj5qKtunOf8Aojb7MtcW7QM5deG5yDmhvGaMFkJGfTvR0sw2EHzcc5pYZDIx6+mKZDkJXadgXcke56VQG2OCgIOeKJSFckgAj5qpQplwMHHpROHFtN+EsgGSowaNs547hGgn8oPOaWoDFDmPqxxRlnJ+KqOqscZOaRhC5bCOAeLuXBOSdwA/90BcOt5cYbIAPBNPEtobxGUXES4HAA5pDcW5t52DPuHUY6GuQAuG4jtnSIZwOpp27JII8HBHPzWZQtPCwkGdv2nvR+mzbo9khyycA96Jw2jVWcFTwODTCB2XyjnNCWSh2J4yaeQW/lHGMUVwLTQGVYndzuNWDoM0VJHx0xVOzBIIrZ4sa0hTe4aRdPCRAtktig7iPwzkdKfb0liBUjpSi/xkgda9OKbfJhpZ0AFuetWwPg881UVINSjQlhxVKzBVujG3k29xj3NFxNuOVPSl5XbgHHPPxRNoGJBboetZKSfJeW1wMIXYnGTnoa9mwTgdfavUYeVl5x1NSwC+R3rN5FvBaHgDNbu/9Jxig/BwcZxWhcYTn7gPSlgtw5ZyeWrJUYzRF6jPampzsx9w60hltJF5I4HcCtNq0RRGbqQMCkK5dNsrsPis9cPC09CTUgGj8o6Hn4pNcIo6oTnrWju0RJNhBEbd6W3iRhgoHPauXBzEsypEgKg5XsOgpVeYLlgB5u1PrnZsI28jrikpjLysW4wCQKrDFYtnywx7VdokCz3yCQeUc1GYfiEdx3qyxZoZ1ZPuz2qu8CjWR8T8jg9qPjvoLePAUlj60svPO29Dyw5X0NQijYJ6t2qVJPsI5t9RVNyrlARzk9apuZ1uCADgn1NTs9E1C7UNHbPhu56U6tfoaWQB7ubaf8oPSgktG9cMvNaGGXh9wYfcKrwq9Rmtjc/SjwxlYjvUdiaWT6LIMIbcg+uaI3rpm5RgYXrQ8IxJz1NagaKEUlwSaVXlgIX6fFEDklZygMFkGVJ6jtR+62t2BZGkcDkhscUqjbZgk470ckg+8gMrDmkaAUzoPG/iLaRwCc4J5FEy5aJWbGfWqX2yA4BC9zUhIrJ4YPA/agcTiePhU5P7CjLGAPKAnQHmg7O13FyrDcScU40uMwMFcebPJogHGlWTMcA5IOa0kcUiwggAnFD6GIgzAkbiKbTBUXI+2m3ESrliWVizc9j0qtuvAqxyHkYjpmqwmRnP71u8fHKIV/DGEcroMAnHpXMd3JNXeCVGSVx71CSMrzxj2r0PYx4VHBNWIcDNV7ec1dGoNczkyyOcZw4zj1o+CZGGMYHtQwiUgVdCPD+3FQrGVlsLYbFAXp614jHHtXsZ3phug6E1LaoHUVHCmhCDfnJxjih5YnTO0YB/SrYnB471a8gZdpGanU6h5ppiC7Te5D/vSa8to1YmInPtWhvICTnFLJI2XjbuU/rWK5xmyaM3cIz7g3Qe1IdSQpLuI71sbyJPBYp1HUUg1C22pn7gf2pMH7M1exMp8ROVI5xSsKWbIrQ3MWyMqBweaUmLwgXx16U0sVoUXEW2Q1ZYsI7hSVLL3oiOH+ImYnsM49aL0nT57+/jtoV8zsABVNEJ6bo15qV6ILNS+erdgPWt9pP0da2ZVrp/4iUc8dM040vT4NKgFnaAFh/Nlxyx/wCKcW8AUZPJpcKJYtYItvtUBVAAHAAqJhPU0xdVA82BQ0jw9PEXPzRAuQGRaEmiD5yopi5XsQaFmIrsCJ7i1Xk4rO6rbAggitXOeDzSS/UOCMc1x3Zi3hCylSMA+tUhpFBC5GO1M7+IrKMA49qFkTd5owPc0rA0QUu6gAnNWRqIUcsQAR07mhky5YIeBVkMDM4DklT+1KAM0u48/IwM1pbLEyEn5BpRY6fnznlV/prQaeEQ7doUiuAFWyurZXIxTJLmRk2SFiPmvbdUaFhtGc9e9XRWgIJ37cDnNa/E1PLIXyDsnGRVRVs0xiji5EpPA4x61Q0Yyea3Q5qnwZa1IbP9v5VVL/aurqq+ybKG7fFTT7a6urmKuwtPtX8qtj6/lXV1Roqi9P5KfNTHT866uqQ5NPuFWNXV1BjIquPsFKX+5q6urP5DR4uhXedZPik11/KNdXVlZoQluP5I/Ok93/IX4rq6guzmL4/5la//AA//APkEf+hv9q6uqkiPo3UH89v9VNk/tXV1Ep5BJ9QfyTWSj++urqzeT9j0fxP7Y9svtoh+ldXVonoxeX9mBXHQ0puPuPwa6uokkJbn+9K1+166upGc+wOD7j8Uxtv6a6uoMUcWff8A0/3NE2/3JXV1NPQjNJpX81v9VOn+w/Arq6rImwc9Kq711dWz8ch5Oz//2Q=="/>
          <p:cNvSpPr>
            <a:spLocks noChangeAspect="1" noChangeArrowheads="1"/>
          </p:cNvSpPr>
          <p:nvPr/>
        </p:nvSpPr>
        <p:spPr bwMode="auto">
          <a:xfrm>
            <a:off x="342900" y="-307975"/>
            <a:ext cx="3381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600" tIns="50800" rIns="101600" bIns="50800"/>
          <a:lstStyle/>
          <a:p>
            <a:endParaRPr lang="ru-RU" sz="2000">
              <a:latin typeface="Garamond" pitchFamily="18" charset="0"/>
            </a:endParaRPr>
          </a:p>
        </p:txBody>
      </p:sp>
      <p:sp>
        <p:nvSpPr>
          <p:cNvPr id="23558" name="Rectangle 6"/>
          <p:cNvSpPr>
            <a:spLocks/>
          </p:cNvSpPr>
          <p:nvPr/>
        </p:nvSpPr>
        <p:spPr bwMode="auto">
          <a:xfrm>
            <a:off x="6191250" y="-238844"/>
            <a:ext cx="396875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379413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ноября</a:t>
            </a:r>
          </a:p>
        </p:txBody>
      </p:sp>
      <p:pic>
        <p:nvPicPr>
          <p:cNvPr id="10" name="Picture 9" descr="world-flags-border-clip-art-3838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8072" y="1201316"/>
            <a:ext cx="4006603" cy="39458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/>
          </p:cNvSpPr>
          <p:nvPr>
            <p:ph type="body" idx="4294967295"/>
          </p:nvPr>
        </p:nvSpPr>
        <p:spPr>
          <a:xfrm>
            <a:off x="831528" y="553244"/>
            <a:ext cx="8424862" cy="4679950"/>
          </a:xfrm>
        </p:spPr>
        <p:txBody>
          <a:bodyPr/>
          <a:lstStyle/>
          <a:p>
            <a:pPr algn="ctr">
              <a:buNone/>
            </a:pPr>
            <a:r>
              <a:rPr lang="ru-RU" sz="4000" b="1" dirty="0" smtClean="0"/>
              <a:t>Толерантность - терпимость к иного рода взглядам, нравам, привычкам. Отношение ко всем людям одинаково . </a:t>
            </a:r>
          </a:p>
          <a:p>
            <a:pPr algn="r">
              <a:buNone/>
            </a:pPr>
            <a:r>
              <a:rPr lang="ru-RU" sz="3600" b="1" dirty="0" smtClean="0"/>
              <a:t>Билл Брэдли</a:t>
            </a:r>
          </a:p>
          <a:p>
            <a:pPr algn="ctr">
              <a:buNone/>
            </a:pPr>
            <a:r>
              <a:rPr lang="ru-RU" sz="4000" b="1" i="1" dirty="0" smtClean="0">
                <a:solidFill>
                  <a:srgbClr val="002060"/>
                </a:solidFill>
              </a:rPr>
              <a:t>Будьте толерантны!!!</a:t>
            </a:r>
          </a:p>
        </p:txBody>
      </p:sp>
    </p:spTree>
  </p:cSld>
  <p:clrMapOvr>
    <a:masterClrMapping/>
  </p:clrMapOvr>
  <p:transition advClick="0" advTm="12000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140" y="769938"/>
            <a:ext cx="9904412" cy="1255712"/>
          </a:xfrm>
        </p:spPr>
        <p:txBody>
          <a:bodyPr rtlCol="0">
            <a:no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i="1" spc="37" dirty="0">
                <a:ln w="11430"/>
                <a:solidFill>
                  <a:srgbClr val="002060"/>
                </a:solidFill>
                <a:effectLst>
                  <a:glow rad="228600">
                    <a:srgbClr val="A8CDD7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n-ea"/>
                <a:cs typeface="Arial" panose="020B0604020202020204" pitchFamily="34" charset="0"/>
              </a:rPr>
              <a:t>http</a:t>
            </a:r>
            <a:r>
              <a:rPr lang="ru-RU" sz="7200" i="1" spc="37" dirty="0">
                <a:ln w="11430"/>
                <a:solidFill>
                  <a:srgbClr val="002060"/>
                </a:solidFill>
                <a:effectLst>
                  <a:glow rad="228600">
                    <a:srgbClr val="A8CDD7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n-ea"/>
                <a:cs typeface="Arial" panose="020B0604020202020204" pitchFamily="34" charset="0"/>
              </a:rPr>
              <a:t>://</a:t>
            </a:r>
            <a:r>
              <a:rPr lang="en-US" sz="7200" i="1" spc="37" dirty="0">
                <a:ln w="11430"/>
                <a:solidFill>
                  <a:srgbClr val="002060"/>
                </a:solidFill>
                <a:effectLst>
                  <a:glow rad="228600">
                    <a:srgbClr val="A8CDD7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+mn-ea"/>
                <a:cs typeface="Arial" panose="020B0604020202020204" pitchFamily="34" charset="0"/>
              </a:rPr>
              <a:t>school247spb.ru</a:t>
            </a:r>
            <a:endParaRPr lang="ru-RU" sz="7200" i="1" spc="37" dirty="0">
              <a:ln w="11430"/>
              <a:solidFill>
                <a:srgbClr val="002060"/>
              </a:solidFill>
              <a:effectLst>
                <a:glow rad="228600">
                  <a:srgbClr val="A8CDD7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7992" y="2281436"/>
            <a:ext cx="4485075" cy="287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57351" name="Rectangle 7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2" name="Picture 2" descr="http://www.playcast.ru/uploads/2014/11/03/10474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0160001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380985" eaLnBrk="1" fontAlgn="auto" hangingPunct="1">
              <a:spcAft>
                <a:spcPts val="0"/>
              </a:spcAft>
              <a:defRPr/>
            </a:pPr>
            <a:endParaRPr lang="ru-RU" sz="3667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722" name="Рисунок 4"/>
          <p:cNvPicPr>
            <a:picLocks noChangeAspect="1"/>
          </p:cNvPicPr>
          <p:nvPr/>
        </p:nvPicPr>
        <p:blipFill>
          <a:blip r:embed="rId2" cstate="print"/>
          <a:srcRect t="5389" b="20306"/>
          <a:stretch>
            <a:fillRect/>
          </a:stretch>
        </p:blipFill>
        <p:spPr bwMode="auto">
          <a:xfrm>
            <a:off x="0" y="0"/>
            <a:ext cx="10264775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gnolias.m.a.pic.centerblog.net/o/d36c37e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608" y="-94828"/>
            <a:ext cx="10945216" cy="6025903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60120" y="4153644"/>
            <a:ext cx="3031772" cy="933587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27-30.10.2016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г.Тула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9-А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s://pp.vk.me/c638023/v638023498/8bdc/RnNHHkfCW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552" y="1129308"/>
            <a:ext cx="6272696" cy="3528392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4000">
    <p:newsfla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gnolias.m.a.pic.centerblog.net/o/d36c37e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608" y="-94828"/>
            <a:ext cx="10945216" cy="6025903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5544" y="481236"/>
            <a:ext cx="8064896" cy="4719239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27-30 октября учащиеся 9-а класса побывали в </a:t>
            </a:r>
            <a:r>
              <a:rPr lang="ru-RU" sz="2000" b="1" i="1" dirty="0" smtClean="0">
                <a:solidFill>
                  <a:srgbClr val="C00000"/>
                </a:solidFill>
              </a:rPr>
              <a:t>Туле</a:t>
            </a:r>
            <a:r>
              <a:rPr lang="ru-RU" sz="2000" b="1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Поездка оказалась интересной и очень увлекательной. Учащиеся посетили обзорную экскурсию по городу-герою, побывали в музее-усадьбе Льва Николаевича Толстого Ясная Поляна, со станции "Козлова Засека", сохранившейся в первозданном виде, смогли отправить своим друзьям и родным почтовые открытки. Нас встретил Музей пряника, в котором во время чаепития мы отведали тульских пряников. Интереснейшая экскурсия по Тульскому Кремлю никого не оставила равнодушной, а Музей оружия "Шлем" поразил всех своей экспозицией и различными технологиями, которыми он оснащен. 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Большое спасибо родителям, которые нашли возможность отправить детей в поездку!!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Эти три дня ребята не забудут никогда))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 advClick="0" advTm="14000">
    <p:newsfla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gnolias.m.a.pic.centerblog.net/o/d36c37e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2608" y="-94828"/>
            <a:ext cx="10945216" cy="6025903"/>
          </a:xfrm>
          <a:prstGeom prst="rect">
            <a:avLst/>
          </a:prstGeom>
          <a:noFill/>
        </p:spPr>
      </p:pic>
      <p:sp>
        <p:nvSpPr>
          <p:cNvPr id="3074" name="AutoShape 2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Отображается файл &quot;sIHaZ-eYlfg.jpg&quot;"/>
          <p:cNvSpPr>
            <a:spLocks noChangeAspect="1" noChangeArrowheads="1"/>
          </p:cNvSpPr>
          <p:nvPr/>
        </p:nvSpPr>
        <p:spPr bwMode="auto">
          <a:xfrm>
            <a:off x="172861" y="-160514"/>
            <a:ext cx="338667" cy="338668"/>
          </a:xfrm>
          <a:prstGeom prst="rect">
            <a:avLst/>
          </a:prstGeom>
          <a:noFill/>
        </p:spPr>
        <p:txBody>
          <a:bodyPr vert="horz" wrap="square" lIns="101599" tIns="50799" rIns="101599" bIns="507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60120" y="4153644"/>
            <a:ext cx="3031772" cy="933587"/>
          </a:xfrm>
          <a:prstGeom prst="rect">
            <a:avLst/>
          </a:prstGeom>
        </p:spPr>
        <p:txBody>
          <a:bodyPr wrap="square" lIns="101599" tIns="50799" rIns="101599" bIns="50799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28-30.10.2016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г.Тула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9-А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4" descr="https://pp.vk.me/c638023/v638023498/8bc1/HsQypBDfM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896" y="913284"/>
            <a:ext cx="4800532" cy="270030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https://pp.vk.me/c638023/v638023498/8bfc/doX3vIDS2R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560" y="841276"/>
            <a:ext cx="2304256" cy="4096457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4000">
    <p:newsfla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57351" name="Rectangle 7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2226" name="Picture 2" descr="http://steshka.ru/wp-content/uploads/2015/03/emblema_tolerantnosti_kartink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400050" y="337220"/>
            <a:ext cx="9359900" cy="4895850"/>
          </a:xfrm>
        </p:spPr>
        <p:txBody>
          <a:bodyPr/>
          <a:lstStyle/>
          <a:p>
            <a:pPr algn="ctr">
              <a:buNone/>
            </a:pPr>
            <a:r>
              <a:rPr lang="ru-RU" sz="3200" b="1" dirty="0" smtClean="0"/>
              <a:t>Уважайте своих коллег, относитесь к ним справедливо, если не согласны — не соглашайтесь с ними, наслаждайтесь их дружбой, изучайте свои мысли о других откровенно, работайте вместе над достижением общей цели и помогайте друг другу достигать целей. Никакой разрушающей лжи. Никаких глупых страхов. Никакого изнурительного гнева.           </a:t>
            </a:r>
          </a:p>
          <a:p>
            <a:pPr algn="r">
              <a:buNone/>
            </a:pPr>
            <a:r>
              <a:rPr lang="ru-RU" sz="3200" b="1" dirty="0" smtClean="0"/>
              <a:t>Джон Кеннеди</a:t>
            </a:r>
          </a:p>
        </p:txBody>
      </p:sp>
    </p:spTree>
  </p:cSld>
  <p:clrMapOvr>
    <a:masterClrMapping/>
  </p:clrMapOvr>
  <p:transition advClick="0" advTm="12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380985" eaLnBrk="1" fontAlgn="auto" hangingPunct="1">
              <a:spcAft>
                <a:spcPts val="0"/>
              </a:spcAft>
              <a:defRPr/>
            </a:pPr>
            <a:endParaRPr lang="ru-RU" sz="3667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2770" name="Рисунок 1"/>
          <p:cNvPicPr>
            <a:picLocks noChangeAspect="1"/>
          </p:cNvPicPr>
          <p:nvPr/>
        </p:nvPicPr>
        <p:blipFill>
          <a:blip r:embed="rId2" cstate="print"/>
          <a:srcRect t="2121" b="7161"/>
          <a:stretch>
            <a:fillRect/>
          </a:stretch>
        </p:blipFill>
        <p:spPr bwMode="auto">
          <a:xfrm>
            <a:off x="-4763" y="0"/>
            <a:ext cx="10164763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33794" name="Rectangle 3"/>
          <p:cNvSpPr>
            <a:spLocks noGrp="1"/>
          </p:cNvSpPr>
          <p:nvPr>
            <p:ph type="body" idx="4294967295"/>
          </p:nvPr>
        </p:nvSpPr>
        <p:spPr>
          <a:xfrm>
            <a:off x="471488" y="409575"/>
            <a:ext cx="9288462" cy="4824413"/>
          </a:xfrm>
        </p:spPr>
        <p:txBody>
          <a:bodyPr/>
          <a:lstStyle/>
          <a:p>
            <a:r>
              <a:rPr lang="ru-RU" sz="4000" smtClean="0"/>
              <a:t>Мир во всем мире, как общественный мир, не требует, чтобы каждый человек любил своего ближнего, он только требует, чтобы люди уживались друг с другом, проявляя толерантность, представив свои споры справедливости и мирному урегулированию. </a:t>
            </a:r>
          </a:p>
        </p:txBody>
      </p:sp>
    </p:spTree>
  </p:cSld>
  <p:clrMapOvr>
    <a:masterClrMapping/>
  </p:clrMapOvr>
  <p:transition advClick="0" advTm="1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3481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Picture 7" descr="bdda7f11d1a3a053af4148045379000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64000" y="-2857500"/>
            <a:ext cx="18288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Picture 5" descr="nature-forest-park-trees-leaves-colorful-road-path-autumn-fall-colors-walk-listya-osen-priroda-derevya-doroga-les-pa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eography.su/atlas/item/f00/s00/z0000000/pic/map19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l="4785" t="7165" r="4734" b="8836"/>
          <a:stretch/>
        </p:blipFill>
        <p:spPr bwMode="auto">
          <a:xfrm>
            <a:off x="6350" y="-304800"/>
            <a:ext cx="10160000" cy="635000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48" y="-166836"/>
            <a:ext cx="8000996" cy="1086556"/>
          </a:xfrm>
        </p:spPr>
        <p:txBody>
          <a:bodyPr rtlCol="0">
            <a:normAutofit/>
          </a:bodyPr>
          <a:lstStyle/>
          <a:p>
            <a:pPr algn="l" defTabSz="380985" eaLnBrk="1" fontAlgn="auto" hangingPunct="1">
              <a:spcAft>
                <a:spcPts val="0"/>
              </a:spcAft>
              <a:defRPr/>
            </a:pPr>
            <a:r>
              <a:rPr lang="ru-RU" sz="4444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Этот день в истории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255464" y="1489348"/>
            <a:ext cx="5256584" cy="39306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4400" b="1" i="1" dirty="0" smtClean="0"/>
              <a:t>В </a:t>
            </a: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1971 году </a:t>
            </a:r>
            <a:r>
              <a:rPr lang="ru-RU" sz="4400" b="1" dirty="0" smtClean="0"/>
              <a:t>фирма </a:t>
            </a:r>
            <a:r>
              <a:rPr lang="en-US" sz="4400" b="1" dirty="0" smtClean="0"/>
              <a:t>Intel</a:t>
            </a:r>
            <a:r>
              <a:rPr lang="ru-RU" sz="4400" b="1" dirty="0" smtClean="0"/>
              <a:t> выпустила свой первый микропроцессор — </a:t>
            </a:r>
            <a:r>
              <a:rPr lang="ru-RU" sz="4400" b="1" i="1" dirty="0" smtClean="0"/>
              <a:t>модель 4004</a:t>
            </a:r>
          </a:p>
          <a:p>
            <a:pPr marL="0" indent="0" algn="ctr" eaLnBrk="1" hangingPunct="1">
              <a:buFont typeface="Arial" charset="0"/>
              <a:buNone/>
            </a:pPr>
            <a:endParaRPr lang="ru-RU" sz="3200" b="1" i="1" dirty="0" smtClean="0">
              <a:latin typeface="Arial" charset="0"/>
            </a:endParaRPr>
          </a:p>
        </p:txBody>
      </p:sp>
      <p:sp>
        <p:nvSpPr>
          <p:cNvPr id="23556" name="AutoShape 4" descr="data:image/jpeg;base64,/9j/4AAQSkZJRgABAQAAAQABAAD/2wBDAAkGBwgHBgkIBwgKCgkLDRYPDQwMDRsUFRAWIB0iIiAdHx8kKDQsJCYxJx8fLT0tMTU3Ojo6Iys/RD84QzQ5Ojf/2wBDAQoKCg0MDRoPDxo3JR8lNzc3Nzc3Nzc3Nzc3Nzc3Nzc3Nzc3Nzc3Nzc3Nzc3Nzc3Nzc3Nzc3Nzc3Nzc3Nzc3Nzf/wAARCACxARwDASIAAhEBAxEB/8QAGwAAAgMBAQEAAAAAAAAAAAAABAUCAwYAAQf/xAA4EAACAQMDAgUCBAQGAgMAAAABAgMABBEFEiExQRMiUWFxBjIjgZGhFDNCwQdScrHR8BXhNoLx/8QAGQEAAwEBAQAAAAAAAAAAAAAAAQIDBAAF/8QAJhEAAwEAAgICAgEFAQAAAAAAAAECESExAxITQQQyUSIzQmFxgf/aAAwDAQACEQMRAD8A2gJoi3hLedh8VUq4o6FgFAr0aZmSPYolLcjpTe2nRUxu6cUmeXZyKqDueckZqVT7Dy8Hd9OpjxnJNKvBZjUAzdDzTCIDbkkA+9I36IZL2ZTFFsySOcUTGpXB7+tRPnckUSEYY44rLdb2W+sRXkYwTz2qKfccHrXr4DYAqCkAkjrWeqSKTPBTKgOecH3oaeVYlzkA+uatlnU7g3UUqup4ipIXOPWo1RVJlVzMuxpHfy0gvNQiVyWIwOgHalf1D9QqjGKHB28Z7Vmn1uRzgn9qnmlEaC+1ZcfgsTz34pNdXxkzn86qE6Tqc4z7VRJFv4DZ4rliDjKG80jFfXrXuFA8xJqzwnRTgc+tV4cNyOO9HQ+oVZwBjleQOoNH52KNp3Y6jvih9LjJn8uQDniu1JdhEiZBIGcetDtgJTOME42n/errOZ5I8FSxHAI5z7UsiuzL+HKce+K2mlX1lp1rDItskhdgWHAHHGRReJaxWxAi+JIxU4Yeo4ovSpvDv4UuiNjNjPBH5+la+8+nLbW3SeBFtojHkkKCeR6fFX3Gi6XMsEN4B4gXY7xDAY4wG/vUfJ5Zjtia66C4LW2i097jUFWKJcnIGcjtj1pTcW1lNayXWnDKg5Yvxip/UFwNF0945bSSWzZgsQaU7hgcc9qWWM13fRSRW9qbS2UhlXduZz3yaovdvjoT2zsst5O7cHoQaYQEqSUPBpbdSxKCZFZJO5B4Ne212rIfDJwOu7rmmluSnDRoLZyeWNSkdQcZyaX2l0fD3N+YIq3xkkOTxVot/QtSgjhuK9WPzYxQ4dYzlTwaZWbrIMkDNaotp4Z7hPk8KDb0oOQgEjFN2VSuW4pddKqjcg596t8qXBJx9groenAqpkJPNeEncd1dgmqL2a5Jv1XQ7gt5JEyvT3r1o2jOH4NG27gKB2qF2VYrnrT+z0OARGTzVsajqeleMOmOlTToOcd6FUFIsUJnoRV8a+p5qlQB+XWiosbgeDUKorKLYlHWinkG0KKHjPrU36cVmpjpFMuQxK9KGdm5I4+aIehLovtO0gAVnotINPIjKRjzAHms1rFx4NhLtOOcftTW/mEEJx9zDg1k9TufGtnjJz3yPaoN8l0sRgNZmIkbnknmk6TMZOp496c6zFudmXmkttC0t3HGvUnFaJzBX2PbCKSQKVyfen1rp8pHCftTf6f0VI4U3Lk1qoNPjUDC1HHRbUjDtpEpB8pwaj/4dzwVP6V9IjsEIA2ir/8AxUbD7Rn4o/GwOkfNYrOS2kV9nANU3tpv3YGVPIr6RPo6EHMYpBqWjMmTEvHpQcuQcPo+draFbxAeMn9a46jPY3IW3K7MnIPGfzppqMBtbgMQep4NK44vHvk+cimVCNH0f6TvZ5D4l7fybNvMe8Kij1NHXNi17cxeDeKqzKzRNg+YDFIm08x6YHlOVCgsQef/ANpfFrlzNqVusKOApxAQcheazefwR5GvcjF1O+o8+tbyM6fHbRray3EbAGKVcs/YFTmq7i81G2sbXwUEQx+J4RDFTjkZFIfqrSJ4WF5c+LJIXy7KQu3J6AfJp19MrqFppLOsDTFl8qNxt44/LNaK8Wx6p4KnzoXp4judMaXUMRIpyJJBtB96oiks5rVpLUYVSQTxz8fNEyT3AtUhmiKHYMhvtPHOfakiSi3hMcSeGu7GV4Bo56ytY08vgbW10piAKjn0r2ThcruPpS+1bZk9iOPmpLdMxOOgOKCfBQPRiQOaZWspThe1LISHTdgE+tTDtGd2eKv4qzsn5FvQ/ScsuJMCqbkiVdi8n1oCO5MijFM9Mh8VvMcgVX5PXkk43gXmB1bzA1ctvkZp7Nbx7PtFAOgDYHSnX5F0T+GZPEdwQAeKIByMk80OBzVgPFbGySRaql2wvNT8JkPmFTtCFBPerZDuqNMokVqPKParUOPg1BRVqL+lRplEWKTjmpiXHWq8HOD2qqVscVB8jrCdw45INBXLsAcKOnevZJioPGR6UsvNTjSMgjPoCKhVfReZf0AX9xuYxMMgjI9qyOpXKxgqMEnOBR2rawZCyxKU9yOazMjZcs3LH17VNLkowK/jLo/sKC+nrfxNXXI+0Zo6/mSGzbcRvc4A9u9WfRMXi38khHTAqn+IF2fTdNg2xJ64pzAnAoO0j8i/FM4F2jFNKObLoVopMYqlABzU84qqFaLHwR0oC7iXByBRm71qi4KleSK6uUcjCfVGmCRTIowR6VjrSzMdyVBGSODnqa+oaooeJlHNYDVIpLKYyR9jnFZaTl8FGtWjLQ9RtnWa1v4lG0cuwyT/AN9KP0qz060ljuohJIQrTxxFvQ9vfkVkGl/iLgNuwJACp/3qua8uLOUHk4BXrxj2p+K/Yg4e8Gh+pNfF/dW1vZy745TmQNFgqP0604M88dh4Vo7SYXBAODj8u9YK1u2jZWZS3OTt+f8AijLLUb4Tttc8oy9fUdfnAFGsaabEmK0eR3d1DvWVyiyDyiUkZNE2kD3MXhy7A4BxtOATSOS5nljiE7blQYyevHejJW3qlws6RKuAc89TUWvWMnnB8aesNa2niOXGwA5HHUetCRE7329z+tMb13igQGQSvt6460BFcuZAuBgdx2op6OuhvaLsi8xznpXrPlQh65oJbhncAngVbH+MSWODntVJAwmJjE2B0z0p5pd6qPsIwD3zSVc9M10Uo8YqCRjpV5f8kq/0a+WddmM0ulnVXxvoJZXZSC7frQzZ3fdj8qvKT6I02ux8UxXAVe61EJjmtHtwTwlHVwyarjXnmiVWp0MjxVohFwKiie1WNwKjQ3ZXIQBQ+0sMminA247mq1bC7cDNQp8lp4Qsn4Y56VndZb7gqH49a01+ArBTwM5rP6pHKeEGc96zeR8l4MLqEzqWCqwwehJpHc3sycBRnsMYrX6qAMqQCx4yRzWYurMgvLIMDPX+1GMGYhujI5aSVsnH6Uw+nJr6OJnsUDHPmoO+OLYuepzU/pzU/wCBjmDDOPMKvmoVcM3GnfV95akJd2p44NbLSvqK1vwAj7W/ymvjj/UOpXTE29uvhg4yVzTXSdTuI5YWmjiJkyV8KRWJx1GAcg+xAz2ouLS3OBlUN5vJ9ticFc9qhcXawoWY4ApfoV0LuyjkQ5BFW6hCJIyhOM0ecE/6ZnV/rd4pDHawFsdz3pHJ9Ta3dtiGAjNNtT08wRyNDHGAg3PNLwqD3/4rC3eoax/FFLSQIByGnZIQeCeNx9B6+nrSQrt8clHUTOtmwtl1+RfEnkhC9dpbk1XfRzTJ50Cyr69DWPs/rbVbU7buPevQkCtbo+sLrMW5VxjrkUPJDXYFafQl8KBpxG7+A+ftYcfkahqaHxTDIvmVd2euR60b9VaaxgM0fDD0pXA8x0fMuTI34YY9dtTR1LAINKj/AIZIx3FGxrIYvEUnIqmJY0OGJIBxzRVhN4RcSgMH6iuYC+2keeMIOw6muuEkRRFkbM5IB71bFHavJ+GWVqJnsXkjDIwz7UDiKXIWMIzscAVCCQB25OGHBqHgbVKzcbu9SWBDgq2ce/euSSFGcKmWIMvUE5/tRtu20AyDB6UFaAqgweV6kUYqmThj8mn6Ay1blN4UHNQjJMm7kE1Q8aQHK5IPeiLaQeU9RmnTFaH1pCWiGTmpNbHPAr2ykwuM9aMYpmk+a0+BPRPsYOnFVhDmimFRVOa9FURaPI0q9V6V6icVYq0jobEixRioyDNe4Ix6V6SMYpHQF2VEdz2qmQALyPir+CcCoTD1/wCmpVmFJ/gV3Zy20jINK9VhaOIFGw2PXFOZVUZLdu9L79VkyGHBHB9KzWXRj7uKNAZJ3DOOmKzerAtCGAPP2rWnvrCTxZWI8hIwfQVldbuVyY0PI496Wex2ZzVhtiWMdBVf03ZG+vZIsZAWo6gWbk06/wAOth1ScN/lFalxIqW0MbS01CziNpNZpNFuDKw8pH7c1oNL+mrCdkna2NvIDu/Dxy3+Y/FadIUlVfKKJRUhQlVxiqK69cT4OqJ3c5LtDgSB5kQALvJwBwOB0/PNEzJvdu/NVaSDteRu/wDeiU/nZ96VL+nANfQs1i0S4gVCDtTnZ2z61jNeVJY5oZtFW4D7eVkxyOAemRX06QIwIYCgns42bO0Z+K6G/H+rOUzS9aPji6LqWpHwhaLawMwLKBkt6ZPp7CthougjToFHT1rYPbxRgnaKBuHCg4qd3vZaPGvoyv1Ou6JIUGS5xik89twY1GAvlGPatDebX1G3L9A1D3kaQtvZeA2azneRY8MLrOYJfAUHyjPyaNsovGshIDkjg1d9UWWLkzoPKy5BFL9EuWgV42JKmq9yTDLQlZCB2PrWq0S6S5Tw2we2SPtrOCFmXdGoOf1rR6BYv+HIVxkHd78UjOIXkYWaRJBgY79jSCcmOXyHitJrm2SeQqwBJwPes6w3Ao+c9veuQAyyuFZcocnOCKZQ4kYYc5PaktrEIkYAHPepW9zKJdwyCDxRePhgHxcklcA8d6GEzCbbghAait0RDl/uzjNVRtzubkE4pk8Bg/guGCDb070Yl0xXnk0lhk2jKHI70Wk3HSmzQH0ApUlQVYBxXoXmtjMungWpgYrsV6BQSObO7VFeCQamagTz0pGuQo8HGfWvJCCmP2rnYLzQ0jsxPNTbHUg1/lVJxxikF3dSw2rNGQx3d+1ObuVVVt7E5HSs7dSGTKIMJ3JrL5HvRqhcCLWbueZShOEHXFZK5t8gyZHPStnrXhiw2xDJYYJrLyohhG9uQOlCRmzOaggESgfrVn0Zci111AxwJBtry9O7PGFUYHvSxZDa3MM6fcr7q0LlYInjTPvdiVKgjAzyaMnCCMBiMscVm9B1AXNrE4PBUGiNfaWW1Cx53diKM1wVtcmntmhhszI0igY9aqN2gXerKw9jWH09NZukEEqybCfv/vT+3+m543DC7mKHqHOaZN/QPWftmgjlEmMHivWkx3qqKEW8SrnoKqlloUGVpC4nPNKbmfGeaIuZM55pbKN2RWWtNM4kJdWmdSJU/oOaFOoC5BXd9w9e9GaxtSE1h5rt7e48nTOaKWkfLnZpEl/ikNtJg46ZoNtL8AF08yjqM1VFcCfEq5R8c0St2zZVwc9M0eSAZp7Qkfdk56DqKf2l8pAjjDc96TafHDGCzhDu9eT+VVpqcdpPLG4ZZN2ADxkH2rJ5vPS1QuR5lPsYanAWZXD5T1Has7qV2scpwP6sVqbiWMIrxAeZftbmsnqlsFmYdj5gDV/x/J8kezErhl1lfK+FI4o1lAkAXgE80itFMTFiO9aAD+ItgUPnHXFVawASYg6qAAcc59asihwMHG0UDGzIRvJFFQs5lBySPWmwAdAuOAKIETDtVMAO9T2701XaVHI/OmwU3KmrlIocNVqtW7DLhbXVDdXoNcdh6fevDyeDivcg11TpHFEiHPrxihZOA3tRsme1B3C4U+tQqeC0MS3ZLyYHINLdWi22rFDgkYpm/G8e9Jb24w7Qycq1ZGakI7/yWDZbLE5WsxKXk3Egj1rVzw+IAD64xSLUbfazRr0A5966Wc0Zm+YFTjoP3pNPuYkn8q0N9AMgAcUomiJyOK0wybNX/h7qReJrSRvNGcr8VrNR+p7bTVZGUPLjgMK+TaZdvpmoRzqTgHDY9K+hTQwajapIwVlYjzHt70XwyvjarExno/8AiBCVKTGIkHjK9KcW31zZ3DbSQAeM9KxiaXp24KwEcikg4HWnMWi6C0Sov8RIeu3oM5/Op+7PRf48faNhDqltdpmKVT7Zqqds9KU6doVhEjPGkqeg8U4/SjmOwYz0p3rXJipTFZLKpOaDmYJkmrZrhUzzSTUb8AHBqDH3QHXrgeGRmsXfKN+8nntR+p6i01wFXkA5NDmNZ4sZBYcgVSFnLM/lrXgNaXoiIUtTOF97ZR/lTSSSDw2UEd+tTjmZHwueKdreiemnhuWUhlI8RcY5phHNC5hE0e+c8mTGec1lYr1UkG/JrQ6Zc27EBWKt2OazeTxKnrGTHEkRkwcKoBySB/tS3UUMk6Oo+0EH9KYSLI/mWYOO3mpffvIoZYlLYGCwHUmj45ULEBvRYCBLKh6BqY2Alx+HkilFtFIkxaXJz2JrTaYyCMoo4qlMB5vYJ+IN3vV1q4YEAYopIYthkGMmqlEe4BCAT1rkzmFQlkYdxTJD5RuAzS+Eef1ANM0XcucVRLRGa/xB2NWK+aWRy5PWmEJG2vSqcMqYQG/Wvd1U5GeDXuRUmULg1WpjGTzVMK7jz2q/aAPilaFZVKMeahHAYEnr6UTI2fihpWwM96hS5KT0A3EaglSuB3pReWSOpkC+Zf3p3O7khuBS55DiRXwADnisnkWs0w8QguY0tlLNy56LWbulLTHcCSx5OK089t4sxLkkA9qGv4oreHdjzntU0h2zKanbKEkJHQYFZOSMjO6trqZ8SJkcgBhgEdqz6W/jBwoyyknB7irQ8EfJnp08oOK0v0VqoDmwuDwfsz6elJ7iEo7Iwx6CgwHt5lmiJDIQQR2q65F6Z9dg+nVuzujmZB6A08tPpdbVAz3LyD0JrL/Sn1RFNaKSwEg+9e4/9VoLr6ngWPAYcDpmuTS7Le1NYnwHXLJbJtUgAVn77UwufMKVat9Sq5I3hR81mLvWDIx8PJ+aSm66OSzsfXuq9fNSO6vHnJVTx3oDfJLJvlY4AzipRh2lAX/ooeuAq/pHsccUrYYbT6nvU5rR43GI8/FExpAZNjDcwHJz0pjD4RCnO4jjPcUG8JGemgcngH2qpLbb5nGGNaK6kgjDM/OOTSVZxNLwOK5Pg4Fa3Y8gZJplZ2xWJc5z81bFb72Hv9tHRII4vFlB2jt/albCW2FuwlEsjZQde1O7GaRboqRE9seDjBwuPT1pRp+qiW48CWPER8ufShNQeS0uNsRwdxHXg0rWtAwY38Ec8zvDu4PBIxivbRCmGPbrV+nTLLETJjeR2717swP9THrTaEh/ENlBHnJOKPgtQ6bzyaBhixIMHFPYExGqr2FGeRa4K4lMZGBwaZRSDYKHkcKVC9QOa9UqRVolsRsfqGQ80VHNgYJoR5QwqHi5r13Lrsw+2B7T4PBomJww96T7+M55oq3nBHXFTrx4hlfI0il2Nz0NE+KCOOcilkMituJPTpRUUg2gn8xUKWFU9PZfuxVRG44oiZNwDryKHcY6day0isg06HaVB6+tLrjEY5HPSjbp2DD0oSU7h05NZrLyKVJWRyBx6mld9NvuGScZ9Pim985ih37fMD0rOTXrySFSAeeB6VHkpwJtRieR2AB2qetJZ45I50aNiMVprjxCGMoCrjIx61n5nZZCSNwznpVJfIrK9QhEkYc8nPUikzI24jaCh9+aeyEXVqEXhlzgetKC20sGXpVpYrAijxHxIHZWHocGoveXjL5riU//AGNXEktuI2jvQr+aUleM1VciMu03Mk+2Uk7vWnCWhXzEcepobTrQx4d15PQU+tY1nlUS7lUcnAqd1yPPCKbDS7jUJlS3Qk5xwM00n0KSyj8QgDHJUjtWrjuvA09I9OG3jLP5VfHzSbXtUc2XgyMHds4PXj5qKtunOf8Aojb7MtcW7QM5deG5yDmhvGaMFkJGfTvR0sw2EHzcc5pYZDIx6+mKZDkJXadgXcke56VQG2OCgIOeKJSFckgAj5qpQplwMHHpROHFtN+EsgGSowaNs547hGgn8oPOaWoDFDmPqxxRlnJ+KqOqscZOaRhC5bCOAeLuXBOSdwA/90BcOt5cYbIAPBNPEtobxGUXES4HAA5pDcW5t52DPuHUY6GuQAuG4jtnSIZwOpp27JII8HBHPzWZQtPCwkGdv2nvR+mzbo9khyycA96Jw2jVWcFTwODTCB2XyjnNCWSh2J4yaeQW/lHGMUVwLTQGVYndzuNWDoM0VJHx0xVOzBIIrZ4sa0hTe4aRdPCRAtktig7iPwzkdKfb0liBUjpSi/xkgda9OKbfJhpZ0AFuetWwPg881UVINSjQlhxVKzBVujG3k29xj3NFxNuOVPSl5XbgHHPPxRNoGJBboetZKSfJeW1wMIXYnGTnoa9mwTgdfavUYeVl5x1NSwC+R3rN5FvBaHgDNbu/9Jxig/BwcZxWhcYTn7gPSlgtw5ZyeWrJUYzRF6jPampzsx9w60hltJF5I4HcCtNq0RRGbqQMCkK5dNsrsPis9cPC09CTUgGj8o6Hn4pNcIo6oTnrWju0RJNhBEbd6W3iRhgoHPauXBzEsypEgKg5XsOgpVeYLlgB5u1PrnZsI28jrikpjLysW4wCQKrDFYtnywx7VdokCz3yCQeUc1GYfiEdx3qyxZoZ1ZPuz2qu8CjWR8T8jg9qPjvoLePAUlj60svPO29Dyw5X0NQijYJ6t2qVJPsI5t9RVNyrlARzk9apuZ1uCADgn1NTs9E1C7UNHbPhu56U6tfoaWQB7ubaf8oPSgktG9cMvNaGGXh9wYfcKrwq9Rmtjc/SjwxlYjvUdiaWT6LIMIbcg+uaI3rpm5RgYXrQ8IxJz1NagaKEUlwSaVXlgIX6fFEDklZygMFkGVJ6jtR+62t2BZGkcDkhscUqjbZgk470ckg+8gMrDmkaAUzoPG/iLaRwCc4J5FEy5aJWbGfWqX2yA4BC9zUhIrJ4YPA/agcTiePhU5P7CjLGAPKAnQHmg7O13FyrDcScU40uMwMFcebPJogHGlWTMcA5IOa0kcUiwggAnFD6GIgzAkbiKbTBUXI+2m3ESrliWVizc9j0qtuvAqxyHkYjpmqwmRnP71u8fHKIV/DGEcroMAnHpXMd3JNXeCVGSVx71CSMrzxj2r0PYx4VHBNWIcDNV7ec1dGoNczkyyOcZw4zj1o+CZGGMYHtQwiUgVdCPD+3FQrGVlsLYbFAXp614jHHtXsZ3phug6E1LaoHUVHCmhCDfnJxjih5YnTO0YB/SrYnB471a8gZdpGanU6h5ppiC7Te5D/vSa8to1YmInPtWhvICTnFLJI2XjbuU/rWK5xmyaM3cIz7g3Qe1IdSQpLuI71sbyJPBYp1HUUg1C22pn7gf2pMH7M1exMp8ROVI5xSsKWbIrQ3MWyMqBweaUmLwgXx16U0sVoUXEW2Q1ZYsI7hSVLL3oiOH+ImYnsM49aL0nT57+/jtoV8zsABVNEJ6bo15qV6ILNS+erdgPWt9pP0da2ZVrp/4iUc8dM040vT4NKgFnaAFh/Nlxyx/wCKcW8AUZPJpcKJYtYItvtUBVAAHAAqJhPU0xdVA82BQ0jw9PEXPzRAuQGRaEmiD5yopi5XsQaFmIrsCJ7i1Xk4rO6rbAggitXOeDzSS/UOCMc1x3Zi3hCylSMA+tUhpFBC5GO1M7+IrKMA49qFkTd5owPc0rA0QUu6gAnNWRqIUcsQAR07mhky5YIeBVkMDM4DklT+1KAM0u48/IwM1pbLEyEn5BpRY6fnznlV/prQaeEQ7doUiuAFWyurZXIxTJLmRk2SFiPmvbdUaFhtGc9e9XRWgIJ37cDnNa/E1PLIXyDsnGRVRVs0xiji5EpPA4x61Q0Yyea3Q5qnwZa1IbP9v5VVL/aurqq+ybKG7fFTT7a6urmKuwtPtX8qtj6/lXV1Roqi9P5KfNTHT866uqQ5NPuFWNXV1BjIquPsFKX+5q6urP5DR4uhXedZPik11/KNdXVlZoQluP5I/Ok93/IX4rq6guzmL4/5la//AA//APkEf+hv9q6uqkiPo3UH89v9VNk/tXV1Ep5BJ9QfyTWSj++urqzeT9j0fxP7Y9svtoh+ldXVonoxeX9mBXHQ0puPuPwa6uokkJbn+9K1+166upGc+wOD7j8Uxtv6a6uoMUcWff8A0/3NE2/3JXV1NPQjNJpX81v9VOn+w/Arq6rImwc9Kq711dWz8ch5Oz//2Q=="/>
          <p:cNvSpPr>
            <a:spLocks noChangeAspect="1" noChangeArrowheads="1"/>
          </p:cNvSpPr>
          <p:nvPr/>
        </p:nvSpPr>
        <p:spPr bwMode="auto">
          <a:xfrm>
            <a:off x="173038" y="-477838"/>
            <a:ext cx="338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600" tIns="50800" rIns="101600" bIns="50800"/>
          <a:lstStyle/>
          <a:p>
            <a:endParaRPr lang="ru-RU" sz="2000">
              <a:latin typeface="Garamond" pitchFamily="18" charset="0"/>
            </a:endParaRPr>
          </a:p>
        </p:txBody>
      </p:sp>
      <p:sp>
        <p:nvSpPr>
          <p:cNvPr id="23557" name="AutoShape 6" descr="data:image/jpeg;base64,/9j/4AAQSkZJRgABAQAAAQABAAD/2wBDAAkGBwgHBgkIBwgKCgkLDRYPDQwMDRsUFRAWIB0iIiAdHx8kKDQsJCYxJx8fLT0tMTU3Ojo6Iys/RD84QzQ5Ojf/2wBDAQoKCg0MDRoPDxo3JR8lNzc3Nzc3Nzc3Nzc3Nzc3Nzc3Nzc3Nzc3Nzc3Nzc3Nzc3Nzc3Nzc3Nzc3Nzc3Nzc3Nzf/wAARCACxARwDASIAAhEBAxEB/8QAGwAAAgMBAQEAAAAAAAAAAAAABAUCAwYAAQf/xAA4EAACAQMDAgUCBAQGAgMAAAABAgMABBEFEiExQRMiUWFxBjIjgZGhFDNCwQdScrHR8BXhNoLx/8QAGQEAAwEBAQAAAAAAAAAAAAAAAQIDBAAF/8QAJhEAAwEAAgICAgEFAQAAAAAAAAECESExAxITQQQyUSIzQmFxgf/aAAwDAQACEQMRAD8A2gJoi3hLedh8VUq4o6FgFAr0aZmSPYolLcjpTe2nRUxu6cUmeXZyKqDueckZqVT7Dy8Hd9OpjxnJNKvBZjUAzdDzTCIDbkkA+9I36IZL2ZTFFsySOcUTGpXB7+tRPnckUSEYY44rLdb2W+sRXkYwTz2qKfccHrXr4DYAqCkAkjrWeqSKTPBTKgOecH3oaeVYlzkA+uatlnU7g3UUqup4ipIXOPWo1RVJlVzMuxpHfy0gvNQiVyWIwOgHalf1D9QqjGKHB28Z7Vmn1uRzgn9qnmlEaC+1ZcfgsTz34pNdXxkzn86qE6Tqc4z7VRJFv4DZ4rliDjKG80jFfXrXuFA8xJqzwnRTgc+tV4cNyOO9HQ+oVZwBjleQOoNH52KNp3Y6jvih9LjJn8uQDniu1JdhEiZBIGcetDtgJTOME42n/errOZ5I8FSxHAI5z7UsiuzL+HKce+K2mlX1lp1rDItskhdgWHAHHGRReJaxWxAi+JIxU4Yeo4ovSpvDv4UuiNjNjPBH5+la+8+nLbW3SeBFtojHkkKCeR6fFX3Gi6XMsEN4B4gXY7xDAY4wG/vUfJ5Zjtia66C4LW2i097jUFWKJcnIGcjtj1pTcW1lNayXWnDKg5Yvxip/UFwNF0945bSSWzZgsQaU7hgcc9qWWM13fRSRW9qbS2UhlXduZz3yaovdvjoT2zsst5O7cHoQaYQEqSUPBpbdSxKCZFZJO5B4Ne212rIfDJwOu7rmmluSnDRoLZyeWNSkdQcZyaX2l0fD3N+YIq3xkkOTxVot/QtSgjhuK9WPzYxQ4dYzlTwaZWbrIMkDNaotp4Z7hPk8KDb0oOQgEjFN2VSuW4pddKqjcg596t8qXBJx9groenAqpkJPNeEncd1dgmqL2a5Jv1XQ7gt5JEyvT3r1o2jOH4NG27gKB2qF2VYrnrT+z0OARGTzVsajqeleMOmOlTToOcd6FUFIsUJnoRV8a+p5qlQB+XWiosbgeDUKorKLYlHWinkG0KKHjPrU36cVmpjpFMuQxK9KGdm5I4+aIehLovtO0gAVnotINPIjKRjzAHms1rFx4NhLtOOcftTW/mEEJx9zDg1k9TufGtnjJz3yPaoN8l0sRgNZmIkbnknmk6TMZOp496c6zFudmXmkttC0t3HGvUnFaJzBX2PbCKSQKVyfen1rp8pHCftTf6f0VI4U3Lk1qoNPjUDC1HHRbUjDtpEpB8pwaj/4dzwVP6V9IjsEIA2ir/8AxUbD7Rn4o/GwOkfNYrOS2kV9nANU3tpv3YGVPIr6RPo6EHMYpBqWjMmTEvHpQcuQcPo+draFbxAeMn9a46jPY3IW3K7MnIPGfzppqMBtbgMQep4NK44vHvk+cimVCNH0f6TvZ5D4l7fybNvMe8Kij1NHXNi17cxeDeKqzKzRNg+YDFIm08x6YHlOVCgsQef/ANpfFrlzNqVusKOApxAQcheazefwR5GvcjF1O+o8+tbyM6fHbRray3EbAGKVcs/YFTmq7i81G2sbXwUEQx+J4RDFTjkZFIfqrSJ4WF5c+LJIXy7KQu3J6AfJp19MrqFppLOsDTFl8qNxt44/LNaK8Wx6p4KnzoXp4judMaXUMRIpyJJBtB96oiks5rVpLUYVSQTxz8fNEyT3AtUhmiKHYMhvtPHOfakiSi3hMcSeGu7GV4Bo56ytY08vgbW10piAKjn0r2ThcruPpS+1bZk9iOPmpLdMxOOgOKCfBQPRiQOaZWspThe1LISHTdgE+tTDtGd2eKv4qzsn5FvQ/ScsuJMCqbkiVdi8n1oCO5MijFM9Mh8VvMcgVX5PXkk43gXmB1bzA1ctvkZp7Nbx7PtFAOgDYHSnX5F0T+GZPEdwQAeKIByMk80OBzVgPFbGySRaql2wvNT8JkPmFTtCFBPerZDuqNMokVqPKParUOPg1BRVqL+lRplEWKTjmpiXHWq8HOD2qqVscVB8jrCdw45INBXLsAcKOnevZJioPGR6UsvNTjSMgjPoCKhVfReZf0AX9xuYxMMgjI9qyOpXKxgqMEnOBR2rawZCyxKU9yOazMjZcs3LH17VNLkowK/jLo/sKC+nrfxNXXI+0Zo6/mSGzbcRvc4A9u9WfRMXi38khHTAqn+IF2fTdNg2xJ64pzAnAoO0j8i/FM4F2jFNKObLoVopMYqlABzU84qqFaLHwR0oC7iXByBRm71qi4KleSK6uUcjCfVGmCRTIowR6VjrSzMdyVBGSODnqa+oaooeJlHNYDVIpLKYyR9jnFZaTl8FGtWjLQ9RtnWa1v4lG0cuwyT/AN9KP0qz060ljuohJIQrTxxFvQ9vfkVkGl/iLgNuwJACp/3qua8uLOUHk4BXrxj2p+K/Yg4e8Gh+pNfF/dW1vZy745TmQNFgqP0604M88dh4Vo7SYXBAODj8u9YK1u2jZWZS3OTt+f8AijLLUb4Tttc8oy9fUdfnAFGsaabEmK0eR3d1DvWVyiyDyiUkZNE2kD3MXhy7A4BxtOATSOS5nljiE7blQYyevHejJW3qlws6RKuAc89TUWvWMnnB8aesNa2niOXGwA5HHUetCRE7329z+tMb13igQGQSvt6460BFcuZAuBgdx2op6OuhvaLsi8xznpXrPlQh65oJbhncAngVbH+MSWODntVJAwmJjE2B0z0p5pd6qPsIwD3zSVc9M10Uo8YqCRjpV5f8kq/0a+WddmM0ulnVXxvoJZXZSC7frQzZ3fdj8qvKT6I02ux8UxXAVe61EJjmtHtwTwlHVwyarjXnmiVWp0MjxVohFwKiie1WNwKjQ3ZXIQBQ+0sMminA247mq1bC7cDNQp8lp4Qsn4Y56VndZb7gqH49a01+ArBTwM5rP6pHKeEGc96zeR8l4MLqEzqWCqwwehJpHc3sycBRnsMYrX6qAMqQCx4yRzWYurMgvLIMDPX+1GMGYhujI5aSVsnH6Uw+nJr6OJnsUDHPmoO+OLYuepzU/pzU/wCBjmDDOPMKvmoVcM3GnfV95akJd2p44NbLSvqK1vwAj7W/ymvjj/UOpXTE29uvhg4yVzTXSdTuI5YWmjiJkyV8KRWJx1GAcg+xAz2ouLS3OBlUN5vJ9ticFc9qhcXawoWY4ApfoV0LuyjkQ5BFW6hCJIyhOM0ecE/6ZnV/rd4pDHawFsdz3pHJ9Ta3dtiGAjNNtT08wRyNDHGAg3PNLwqD3/4rC3eoax/FFLSQIByGnZIQeCeNx9B6+nrSQrt8clHUTOtmwtl1+RfEnkhC9dpbk1XfRzTJ50Cyr69DWPs/rbVbU7buPevQkCtbo+sLrMW5VxjrkUPJDXYFafQl8KBpxG7+A+ftYcfkahqaHxTDIvmVd2euR60b9VaaxgM0fDD0pXA8x0fMuTI34YY9dtTR1LAINKj/AIZIx3FGxrIYvEUnIqmJY0OGJIBxzRVhN4RcSgMH6iuYC+2keeMIOw6muuEkRRFkbM5IB71bFHavJ+GWVqJnsXkjDIwz7UDiKXIWMIzscAVCCQB25OGHBqHgbVKzcbu9SWBDgq2ce/euSSFGcKmWIMvUE5/tRtu20AyDB6UFaAqgweV6kUYqmThj8mn6Ay1blN4UHNQjJMm7kE1Q8aQHK5IPeiLaQeU9RmnTFaH1pCWiGTmpNbHPAr2ykwuM9aMYpmk+a0+BPRPsYOnFVhDmimFRVOa9FURaPI0q9V6V6icVYq0jobEixRioyDNe4Ix6V6SMYpHQF2VEdz2qmQALyPir+CcCoTD1/wCmpVmFJ/gV3Zy20jINK9VhaOIFGw2PXFOZVUZLdu9L79VkyGHBHB9KzWXRj7uKNAZJ3DOOmKzerAtCGAPP2rWnvrCTxZWI8hIwfQVldbuVyY0PI496Wex2ZzVhtiWMdBVf03ZG+vZIsZAWo6gWbk06/wAOth1ScN/lFalxIqW0MbS01CziNpNZpNFuDKw8pH7c1oNL+mrCdkna2NvIDu/Dxy3+Y/FadIUlVfKKJRUhQlVxiqK69cT4OqJ3c5LtDgSB5kQALvJwBwOB0/PNEzJvdu/NVaSDteRu/wDeiU/nZ96VL+nANfQs1i0S4gVCDtTnZ2z61jNeVJY5oZtFW4D7eVkxyOAemRX06QIwIYCgns42bO0Z+K6G/H+rOUzS9aPji6LqWpHwhaLawMwLKBkt6ZPp7CthougjToFHT1rYPbxRgnaKBuHCg4qd3vZaPGvoyv1Ou6JIUGS5xik89twY1GAvlGPatDebX1G3L9A1D3kaQtvZeA2azneRY8MLrOYJfAUHyjPyaNsovGshIDkjg1d9UWWLkzoPKy5BFL9EuWgV42JKmq9yTDLQlZCB2PrWq0S6S5Tw2we2SPtrOCFmXdGoOf1rR6BYv+HIVxkHd78UjOIXkYWaRJBgY79jSCcmOXyHitJrm2SeQqwBJwPes6w3Ao+c9veuQAyyuFZcocnOCKZQ4kYYc5PaktrEIkYAHPepW9zKJdwyCDxRePhgHxcklcA8d6GEzCbbghAait0RDl/uzjNVRtzubkE4pk8Bg/guGCDb070Yl0xXnk0lhk2jKHI70Wk3HSmzQH0ApUlQVYBxXoXmtjMungWpgYrsV6BQSObO7VFeCQamagTz0pGuQo8HGfWvJCCmP2rnYLzQ0jsxPNTbHUg1/lVJxxikF3dSw2rNGQx3d+1ObuVVVt7E5HSs7dSGTKIMJ3JrL5HvRqhcCLWbueZShOEHXFZK5t8gyZHPStnrXhiw2xDJYYJrLyohhG9uQOlCRmzOaggESgfrVn0Zci111AxwJBtry9O7PGFUYHvSxZDa3MM6fcr7q0LlYInjTPvdiVKgjAzyaMnCCMBiMscVm9B1AXNrE4PBUGiNfaWW1Cx53diKM1wVtcmntmhhszI0igY9aqN2gXerKw9jWH09NZukEEqybCfv/vT+3+m543DC7mKHqHOaZN/QPWftmgjlEmMHivWkx3qqKEW8SrnoKqlloUGVpC4nPNKbmfGeaIuZM55pbKN2RWWtNM4kJdWmdSJU/oOaFOoC5BXd9w9e9GaxtSE1h5rt7e48nTOaKWkfLnZpEl/ikNtJg46ZoNtL8AF08yjqM1VFcCfEq5R8c0St2zZVwc9M0eSAZp7Qkfdk56DqKf2l8pAjjDc96TafHDGCzhDu9eT+VVpqcdpPLG4ZZN2ADxkH2rJ5vPS1QuR5lPsYanAWZXD5T1Has7qV2scpwP6sVqbiWMIrxAeZftbmsnqlsFmYdj5gDV/x/J8kezErhl1lfK+FI4o1lAkAXgE80itFMTFiO9aAD+ItgUPnHXFVawASYg6qAAcc59asihwMHG0UDGzIRvJFFQs5lBySPWmwAdAuOAKIETDtVMAO9T2701XaVHI/OmwU3KmrlIocNVqtW7DLhbXVDdXoNcdh6fevDyeDivcg11TpHFEiHPrxihZOA3tRsme1B3C4U+tQqeC0MS3ZLyYHINLdWi22rFDgkYpm/G8e9Jb24w7Qycq1ZGakI7/yWDZbLE5WsxKXk3Egj1rVzw+IAD64xSLUbfazRr0A5966Wc0Zm+YFTjoP3pNPuYkn8q0N9AMgAcUomiJyOK0wybNX/h7qReJrSRvNGcr8VrNR+p7bTVZGUPLjgMK+TaZdvpmoRzqTgHDY9K+hTQwajapIwVlYjzHt70XwyvjarExno/8AiBCVKTGIkHjK9KcW31zZ3DbSQAeM9KxiaXp24KwEcikg4HWnMWi6C0Sov8RIeu3oM5/Op+7PRf48faNhDqltdpmKVT7Zqqds9KU6doVhEjPGkqeg8U4/SjmOwYz0p3rXJipTFZLKpOaDmYJkmrZrhUzzSTUb8AHBqDH3QHXrgeGRmsXfKN+8nntR+p6i01wFXkA5NDmNZ4sZBYcgVSFnLM/lrXgNaXoiIUtTOF97ZR/lTSSSDw2UEd+tTjmZHwueKdreiemnhuWUhlI8RcY5phHNC5hE0e+c8mTGec1lYr1UkG/JrQ6Zc27EBWKt2OazeTxKnrGTHEkRkwcKoBySB/tS3UUMk6Oo+0EH9KYSLI/mWYOO3mpffvIoZYlLYGCwHUmj45ULEBvRYCBLKh6BqY2Alx+HkilFtFIkxaXJz2JrTaYyCMoo4qlMB5vYJ+IN3vV1q4YEAYopIYthkGMmqlEe4BCAT1rkzmFQlkYdxTJD5RuAzS+Eef1ANM0XcucVRLRGa/xB2NWK+aWRy5PWmEJG2vSqcMqYQG/Wvd1U5GeDXuRUmULg1WpjGTzVMK7jz2q/aAPilaFZVKMeahHAYEnr6UTI2fihpWwM96hS5KT0A3EaglSuB3pReWSOpkC+Zf3p3O7khuBS55DiRXwADnisnkWs0w8QguY0tlLNy56LWbulLTHcCSx5OK089t4sxLkkA9qGv4oreHdjzntU0h2zKanbKEkJHQYFZOSMjO6trqZ8SJkcgBhgEdqz6W/jBwoyyknB7irQ8EfJnp08oOK0v0VqoDmwuDwfsz6elJ7iEo7Iwx6CgwHt5lmiJDIQQR2q65F6Z9dg+nVuzujmZB6A08tPpdbVAz3LyD0JrL/Sn1RFNaKSwEg+9e4/9VoLr6ngWPAYcDpmuTS7Le1NYnwHXLJbJtUgAVn77UwufMKVat9Sq5I3hR81mLvWDIx8PJ+aSm66OSzsfXuq9fNSO6vHnJVTx3oDfJLJvlY4AzipRh2lAX/ooeuAq/pHsccUrYYbT6nvU5rR43GI8/FExpAZNjDcwHJz0pjD4RCnO4jjPcUG8JGemgcngH2qpLbb5nGGNaK6kgjDM/OOTSVZxNLwOK5Pg4Fa3Y8gZJplZ2xWJc5z81bFb72Hv9tHRII4vFlB2jt/albCW2FuwlEsjZQde1O7GaRboqRE9seDjBwuPT1pRp+qiW48CWPER8ufShNQeS0uNsRwdxHXg0rWtAwY38Ec8zvDu4PBIxivbRCmGPbrV+nTLLETJjeR2717swP9THrTaEh/ENlBHnJOKPgtQ6bzyaBhixIMHFPYExGqr2FGeRa4K4lMZGBwaZRSDYKHkcKVC9QOa9UqRVolsRsfqGQ80VHNgYJoR5QwqHi5r13Lrsw+2B7T4PBomJww96T7+M55oq3nBHXFTrx4hlfI0il2Nz0NE+KCOOcilkMituJPTpRUUg2gn8xUKWFU9PZfuxVRG44oiZNwDryKHcY6day0isg06HaVB6+tLrjEY5HPSjbp2DD0oSU7h05NZrLyKVJWRyBx6mld9NvuGScZ9Pim985ih37fMD0rOTXrySFSAeeB6VHkpwJtRieR2AB2qetJZ45I50aNiMVprjxCGMoCrjIx61n5nZZCSNwznpVJfIrK9QhEkYc8nPUikzI24jaCh9+aeyEXVqEXhlzgetKC20sGXpVpYrAijxHxIHZWHocGoveXjL5riU//AGNXEktuI2jvQr+aUleM1VciMu03Mk+2Uk7vWnCWhXzEcepobTrQx4d15PQU+tY1nlUS7lUcnAqd1yPPCKbDS7jUJlS3Qk5xwM00n0KSyj8QgDHJUjtWrjuvA09I9OG3jLP5VfHzSbXtUc2XgyMHds4PXj5qKtunOf8Aojb7MtcW7QM5deG5yDmhvGaMFkJGfTvR0sw2EHzcc5pYZDIx6+mKZDkJXadgXcke56VQG2OCgIOeKJSFckgAj5qpQplwMHHpROHFtN+EsgGSowaNs547hGgn8oPOaWoDFDmPqxxRlnJ+KqOqscZOaRhC5bCOAeLuXBOSdwA/90BcOt5cYbIAPBNPEtobxGUXES4HAA5pDcW5t52DPuHUY6GuQAuG4jtnSIZwOpp27JII8HBHPzWZQtPCwkGdv2nvR+mzbo9khyycA96Jw2jVWcFTwODTCB2XyjnNCWSh2J4yaeQW/lHGMUVwLTQGVYndzuNWDoM0VJHx0xVOzBIIrZ4sa0hTe4aRdPCRAtktig7iPwzkdKfb0liBUjpSi/xkgda9OKbfJhpZ0AFuetWwPg881UVINSjQlhxVKzBVujG3k29xj3NFxNuOVPSl5XbgHHPPxRNoGJBboetZKSfJeW1wMIXYnGTnoa9mwTgdfavUYeVl5x1NSwC+R3rN5FvBaHgDNbu/9Jxig/BwcZxWhcYTn7gPSlgtw5ZyeWrJUYzRF6jPampzsx9w60hltJF5I4HcCtNq0RRGbqQMCkK5dNsrsPis9cPC09CTUgGj8o6Hn4pNcIo6oTnrWju0RJNhBEbd6W3iRhgoHPauXBzEsypEgKg5XsOgpVeYLlgB5u1PrnZsI28jrikpjLysW4wCQKrDFYtnywx7VdokCz3yCQeUc1GYfiEdx3qyxZoZ1ZPuz2qu8CjWR8T8jg9qPjvoLePAUlj60svPO29Dyw5X0NQijYJ6t2qVJPsI5t9RVNyrlARzk9apuZ1uCADgn1NTs9E1C7UNHbPhu56U6tfoaWQB7ubaf8oPSgktG9cMvNaGGXh9wYfcKrwq9Rmtjc/SjwxlYjvUdiaWT6LIMIbcg+uaI3rpm5RgYXrQ8IxJz1NagaKEUlwSaVXlgIX6fFEDklZygMFkGVJ6jtR+62t2BZGkcDkhscUqjbZgk470ckg+8gMrDmkaAUzoPG/iLaRwCc4J5FEy5aJWbGfWqX2yA4BC9zUhIrJ4YPA/agcTiePhU5P7CjLGAPKAnQHmg7O13FyrDcScU40uMwMFcebPJogHGlWTMcA5IOa0kcUiwggAnFD6GIgzAkbiKbTBUXI+2m3ESrliWVizc9j0qtuvAqxyHkYjpmqwmRnP71u8fHKIV/DGEcroMAnHpXMd3JNXeCVGSVx71CSMrzxj2r0PYx4VHBNWIcDNV7ec1dGoNczkyyOcZw4zj1o+CZGGMYHtQwiUgVdCPD+3FQrGVlsLYbFAXp614jHHtXsZ3phug6E1LaoHUVHCmhCDfnJxjih5YnTO0YB/SrYnB471a8gZdpGanU6h5ppiC7Te5D/vSa8to1YmInPtWhvICTnFLJI2XjbuU/rWK5xmyaM3cIz7g3Qe1IdSQpLuI71sbyJPBYp1HUUg1C22pn7gf2pMH7M1exMp8ROVI5xSsKWbIrQ3MWyMqBweaUmLwgXx16U0sVoUXEW2Q1ZYsI7hSVLL3oiOH+ImYnsM49aL0nT57+/jtoV8zsABVNEJ6bo15qV6ILNS+erdgPWt9pP0da2ZVrp/4iUc8dM040vT4NKgFnaAFh/Nlxyx/wCKcW8AUZPJpcKJYtYItvtUBVAAHAAqJhPU0xdVA82BQ0jw9PEXPzRAuQGRaEmiD5yopi5XsQaFmIrsCJ7i1Xk4rO6rbAggitXOeDzSS/UOCMc1x3Zi3hCylSMA+tUhpFBC5GO1M7+IrKMA49qFkTd5owPc0rA0QUu6gAnNWRqIUcsQAR07mhky5YIeBVkMDM4DklT+1KAM0u48/IwM1pbLEyEn5BpRY6fnznlV/prQaeEQ7doUiuAFWyurZXIxTJLmRk2SFiPmvbdUaFhtGc9e9XRWgIJ37cDnNa/E1PLIXyDsnGRVRVs0xiji5EpPA4x61Q0Yyea3Q5qnwZa1IbP9v5VVL/aurqq+ybKG7fFTT7a6urmKuwtPtX8qtj6/lXV1Roqi9P5KfNTHT866uqQ5NPuFWNXV1BjIquPsFKX+5q6urP5DR4uhXedZPik11/KNdXVlZoQluP5I/Ok93/IX4rq6guzmL4/5la//AA//APkEf+hv9q6uqkiPo3UH89v9VNk/tXV1Ep5BJ9QfyTWSj++urqzeT9j0fxP7Y9svtoh+ldXVonoxeX9mBXHQ0puPuPwa6uokkJbn+9K1+166upGc+wOD7j8Uxtv6a6uoMUcWff8A0/3NE2/3JXV1NPQjNJpX81v9VOn+w/Arq6rImwc9Kq711dWz8ch5Oz//2Q=="/>
          <p:cNvSpPr>
            <a:spLocks noChangeAspect="1" noChangeArrowheads="1"/>
          </p:cNvSpPr>
          <p:nvPr/>
        </p:nvSpPr>
        <p:spPr bwMode="auto">
          <a:xfrm>
            <a:off x="342900" y="-307975"/>
            <a:ext cx="3381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600" tIns="50800" rIns="101600" bIns="50800"/>
          <a:lstStyle/>
          <a:p>
            <a:endParaRPr lang="ru-RU" sz="2000">
              <a:latin typeface="Garamond" pitchFamily="18" charset="0"/>
            </a:endParaRPr>
          </a:p>
        </p:txBody>
      </p:sp>
      <p:sp>
        <p:nvSpPr>
          <p:cNvPr id="23558" name="Rectangle 6"/>
          <p:cNvSpPr>
            <a:spLocks/>
          </p:cNvSpPr>
          <p:nvPr/>
        </p:nvSpPr>
        <p:spPr bwMode="auto">
          <a:xfrm>
            <a:off x="6191250" y="-238844"/>
            <a:ext cx="396875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379413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ноября</a:t>
            </a:r>
          </a:p>
        </p:txBody>
      </p:sp>
      <p:pic>
        <p:nvPicPr>
          <p:cNvPr id="9" name="Picture 9" descr="intel-4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2048" y="1749506"/>
            <a:ext cx="4341969" cy="283628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380985" eaLnBrk="1" fontAlgn="auto" hangingPunct="1">
              <a:spcAft>
                <a:spcPts val="0"/>
              </a:spcAft>
              <a:defRPr/>
            </a:pPr>
            <a:endParaRPr lang="ru-RU" sz="3667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6866" name="Рисунок 1"/>
          <p:cNvPicPr>
            <a:picLocks noChangeAspect="1"/>
          </p:cNvPicPr>
          <p:nvPr/>
        </p:nvPicPr>
        <p:blipFill>
          <a:blip r:embed="rId2" cstate="print"/>
          <a:srcRect l="1373" t="27319" r="1785"/>
          <a:stretch>
            <a:fillRect/>
          </a:stretch>
        </p:blipFill>
        <p:spPr bwMode="auto">
          <a:xfrm>
            <a:off x="0" y="-22225"/>
            <a:ext cx="10160000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6600" dirty="0" smtClean="0">
                <a:ln>
                  <a:noFill/>
                </a:ln>
              </a:rPr>
              <a:t>Анекдот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>
          <a:xfrm>
            <a:off x="1047552" y="2065412"/>
            <a:ext cx="8393113" cy="3032125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Мама спрашивает у Вовочки: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- Сынок, а кто съел все конфеты?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- Домовой.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Голос из-за печки: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- Это наглая ложь!</a:t>
            </a:r>
          </a:p>
        </p:txBody>
      </p:sp>
      <p:pic>
        <p:nvPicPr>
          <p:cNvPr id="4" name="Picture 2" descr="https://img.youtube.com/vi/lPhCLcXMnBg/h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12" y="697260"/>
            <a:ext cx="1440159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380985" eaLnBrk="1" fontAlgn="auto" hangingPunct="1">
              <a:spcAft>
                <a:spcPts val="0"/>
              </a:spcAft>
              <a:defRPr/>
            </a:pPr>
            <a:endParaRPr lang="ru-RU" sz="3667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91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5" name="Рисунок 3"/>
          <p:cNvPicPr>
            <a:picLocks noChangeAspect="1"/>
          </p:cNvPicPr>
          <p:nvPr/>
        </p:nvPicPr>
        <p:blipFill>
          <a:blip r:embed="rId2" cstate="print"/>
          <a:srcRect r="2043"/>
          <a:stretch>
            <a:fillRect/>
          </a:stretch>
        </p:blipFill>
        <p:spPr bwMode="auto">
          <a:xfrm>
            <a:off x="-250825" y="0"/>
            <a:ext cx="1044416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eography.su/atlas/item/f00/s00/z0000000/pic/map19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/>
            </a:extLst>
          </a:blip>
          <a:srcRect l="4785" t="7165" r="4734" b="8836"/>
          <a:stretch/>
        </p:blipFill>
        <p:spPr bwMode="auto">
          <a:xfrm>
            <a:off x="6350" y="-304800"/>
            <a:ext cx="10160000" cy="635000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48" y="-166836"/>
            <a:ext cx="8000996" cy="1086556"/>
          </a:xfrm>
        </p:spPr>
        <p:txBody>
          <a:bodyPr rtlCol="0">
            <a:normAutofit/>
          </a:bodyPr>
          <a:lstStyle/>
          <a:p>
            <a:pPr algn="l" defTabSz="380985" eaLnBrk="1" fontAlgn="auto" hangingPunct="1">
              <a:spcAft>
                <a:spcPts val="0"/>
              </a:spcAft>
              <a:defRPr/>
            </a:pPr>
            <a:r>
              <a:rPr lang="ru-RU" sz="4444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Этот день в истории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399480" y="1201316"/>
            <a:ext cx="4536504" cy="393065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1919 году </a:t>
            </a:r>
            <a:r>
              <a:rPr lang="ru-RU" sz="4400" b="1" dirty="0" smtClean="0"/>
              <a:t>Красная армия выбила </a:t>
            </a:r>
            <a:r>
              <a:rPr lang="ru-RU" sz="4400" b="1" dirty="0" err="1" smtClean="0"/>
              <a:t>деникинские</a:t>
            </a:r>
            <a:r>
              <a:rPr lang="ru-RU" sz="4400" b="1" dirty="0" smtClean="0"/>
              <a:t> войска из Курска</a:t>
            </a:r>
            <a:endParaRPr lang="ru-RU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6" name="AutoShape 4" descr="data:image/jpeg;base64,/9j/4AAQSkZJRgABAQAAAQABAAD/2wBDAAkGBwgHBgkIBwgKCgkLDRYPDQwMDRsUFRAWIB0iIiAdHx8kKDQsJCYxJx8fLT0tMTU3Ojo6Iys/RD84QzQ5Ojf/2wBDAQoKCg0MDRoPDxo3JR8lNzc3Nzc3Nzc3Nzc3Nzc3Nzc3Nzc3Nzc3Nzc3Nzc3Nzc3Nzc3Nzc3Nzc3Nzc3Nzc3Nzf/wAARCACxARwDASIAAhEBAxEB/8QAGwAAAgMBAQEAAAAAAAAAAAAABAUCAwYAAQf/xAA4EAACAQMDAgUCBAQGAgMAAAABAgMABBEFEiExQRMiUWFxBjIjgZGhFDNCwQdScrHR8BXhNoLx/8QAGQEAAwEBAQAAAAAAAAAAAAAAAQIDBAAF/8QAJhEAAwEAAgICAgEFAQAAAAAAAAECESExAxITQQQyUSIzQmFxgf/aAAwDAQACEQMRAD8A2gJoi3hLedh8VUq4o6FgFAr0aZmSPYolLcjpTe2nRUxu6cUmeXZyKqDueckZqVT7Dy8Hd9OpjxnJNKvBZjUAzdDzTCIDbkkA+9I36IZL2ZTFFsySOcUTGpXB7+tRPnckUSEYY44rLdb2W+sRXkYwTz2qKfccHrXr4DYAqCkAkjrWeqSKTPBTKgOecH3oaeVYlzkA+uatlnU7g3UUqup4ipIXOPWo1RVJlVzMuxpHfy0gvNQiVyWIwOgHalf1D9QqjGKHB28Z7Vmn1uRzgn9qnmlEaC+1ZcfgsTz34pNdXxkzn86qE6Tqc4z7VRJFv4DZ4rliDjKG80jFfXrXuFA8xJqzwnRTgc+tV4cNyOO9HQ+oVZwBjleQOoNH52KNp3Y6jvih9LjJn8uQDniu1JdhEiZBIGcetDtgJTOME42n/errOZ5I8FSxHAI5z7UsiuzL+HKce+K2mlX1lp1rDItskhdgWHAHHGRReJaxWxAi+JIxU4Yeo4ovSpvDv4UuiNjNjPBH5+la+8+nLbW3SeBFtojHkkKCeR6fFX3Gi6XMsEN4B4gXY7xDAY4wG/vUfJ5Zjtia66C4LW2i097jUFWKJcnIGcjtj1pTcW1lNayXWnDKg5Yvxip/UFwNF0945bSSWzZgsQaU7hgcc9qWWM13fRSRW9qbS2UhlXduZz3yaovdvjoT2zsst5O7cHoQaYQEqSUPBpbdSxKCZFZJO5B4Ne212rIfDJwOu7rmmluSnDRoLZyeWNSkdQcZyaX2l0fD3N+YIq3xkkOTxVot/QtSgjhuK9WPzYxQ4dYzlTwaZWbrIMkDNaotp4Z7hPk8KDb0oOQgEjFN2VSuW4pddKqjcg596t8qXBJx9groenAqpkJPNeEncd1dgmqL2a5Jv1XQ7gt5JEyvT3r1o2jOH4NG27gKB2qF2VYrnrT+z0OARGTzVsajqeleMOmOlTToOcd6FUFIsUJnoRV8a+p5qlQB+XWiosbgeDUKorKLYlHWinkG0KKHjPrU36cVmpjpFMuQxK9KGdm5I4+aIehLovtO0gAVnotINPIjKRjzAHms1rFx4NhLtOOcftTW/mEEJx9zDg1k9TufGtnjJz3yPaoN8l0sRgNZmIkbnknmk6TMZOp496c6zFudmXmkttC0t3HGvUnFaJzBX2PbCKSQKVyfen1rp8pHCftTf6f0VI4U3Lk1qoNPjUDC1HHRbUjDtpEpB8pwaj/4dzwVP6V9IjsEIA2ir/8AxUbD7Rn4o/GwOkfNYrOS2kV9nANU3tpv3YGVPIr6RPo6EHMYpBqWjMmTEvHpQcuQcPo+draFbxAeMn9a46jPY3IW3K7MnIPGfzppqMBtbgMQep4NK44vHvk+cimVCNH0f6TvZ5D4l7fybNvMe8Kij1NHXNi17cxeDeKqzKzRNg+YDFIm08x6YHlOVCgsQef/ANpfFrlzNqVusKOApxAQcheazefwR5GvcjF1O+o8+tbyM6fHbRray3EbAGKVcs/YFTmq7i81G2sbXwUEQx+J4RDFTjkZFIfqrSJ4WF5c+LJIXy7KQu3J6AfJp19MrqFppLOsDTFl8qNxt44/LNaK8Wx6p4KnzoXp4judMaXUMRIpyJJBtB96oiks5rVpLUYVSQTxz8fNEyT3AtUhmiKHYMhvtPHOfakiSi3hMcSeGu7GV4Bo56ytY08vgbW10piAKjn0r2ThcruPpS+1bZk9iOPmpLdMxOOgOKCfBQPRiQOaZWspThe1LISHTdgE+tTDtGd2eKv4qzsn5FvQ/ScsuJMCqbkiVdi8n1oCO5MijFM9Mh8VvMcgVX5PXkk43gXmB1bzA1ctvkZp7Nbx7PtFAOgDYHSnX5F0T+GZPEdwQAeKIByMk80OBzVgPFbGySRaql2wvNT8JkPmFTtCFBPerZDuqNMokVqPKParUOPg1BRVqL+lRplEWKTjmpiXHWq8HOD2qqVscVB8jrCdw45INBXLsAcKOnevZJioPGR6UsvNTjSMgjPoCKhVfReZf0AX9xuYxMMgjI9qyOpXKxgqMEnOBR2rawZCyxKU9yOazMjZcs3LH17VNLkowK/jLo/sKC+nrfxNXXI+0Zo6/mSGzbcRvc4A9u9WfRMXi38khHTAqn+IF2fTdNg2xJ64pzAnAoO0j8i/FM4F2jFNKObLoVopMYqlABzU84qqFaLHwR0oC7iXByBRm71qi4KleSK6uUcjCfVGmCRTIowR6VjrSzMdyVBGSODnqa+oaooeJlHNYDVIpLKYyR9jnFZaTl8FGtWjLQ9RtnWa1v4lG0cuwyT/AN9KP0qz060ljuohJIQrTxxFvQ9vfkVkGl/iLgNuwJACp/3qua8uLOUHk4BXrxj2p+K/Yg4e8Gh+pNfF/dW1vZy745TmQNFgqP0604M88dh4Vo7SYXBAODj8u9YK1u2jZWZS3OTt+f8AijLLUb4Tttc8oy9fUdfnAFGsaabEmK0eR3d1DvWVyiyDyiUkZNE2kD3MXhy7A4BxtOATSOS5nljiE7blQYyevHejJW3qlws6RKuAc89TUWvWMnnB8aesNa2niOXGwA5HHUetCRE7329z+tMb13igQGQSvt6460BFcuZAuBgdx2op6OuhvaLsi8xznpXrPlQh65oJbhncAngVbH+MSWODntVJAwmJjE2B0z0p5pd6qPsIwD3zSVc9M10Uo8YqCRjpV5f8kq/0a+WddmM0ulnVXxvoJZXZSC7frQzZ3fdj8qvKT6I02ux8UxXAVe61EJjmtHtwTwlHVwyarjXnmiVWp0MjxVohFwKiie1WNwKjQ3ZXIQBQ+0sMminA247mq1bC7cDNQp8lp4Qsn4Y56VndZb7gqH49a01+ArBTwM5rP6pHKeEGc96zeR8l4MLqEzqWCqwwehJpHc3sycBRnsMYrX6qAMqQCx4yRzWYurMgvLIMDPX+1GMGYhujI5aSVsnH6Uw+nJr6OJnsUDHPmoO+OLYuepzU/pzU/wCBjmDDOPMKvmoVcM3GnfV95akJd2p44NbLSvqK1vwAj7W/ymvjj/UOpXTE29uvhg4yVzTXSdTuI5YWmjiJkyV8KRWJx1GAcg+xAz2ouLS3OBlUN5vJ9ticFc9qhcXawoWY4ApfoV0LuyjkQ5BFW6hCJIyhOM0ecE/6ZnV/rd4pDHawFsdz3pHJ9Ta3dtiGAjNNtT08wRyNDHGAg3PNLwqD3/4rC3eoax/FFLSQIByGnZIQeCeNx9B6+nrSQrt8clHUTOtmwtl1+RfEnkhC9dpbk1XfRzTJ50Cyr69DWPs/rbVbU7buPevQkCtbo+sLrMW5VxjrkUPJDXYFafQl8KBpxG7+A+ftYcfkahqaHxTDIvmVd2euR60b9VaaxgM0fDD0pXA8x0fMuTI34YY9dtTR1LAINKj/AIZIx3FGxrIYvEUnIqmJY0OGJIBxzRVhN4RcSgMH6iuYC+2keeMIOw6muuEkRRFkbM5IB71bFHavJ+GWVqJnsXkjDIwz7UDiKXIWMIzscAVCCQB25OGHBqHgbVKzcbu9SWBDgq2ce/euSSFGcKmWIMvUE5/tRtu20AyDB6UFaAqgweV6kUYqmThj8mn6Ay1blN4UHNQjJMm7kE1Q8aQHK5IPeiLaQeU9RmnTFaH1pCWiGTmpNbHPAr2ykwuM9aMYpmk+a0+BPRPsYOnFVhDmimFRVOa9FURaPI0q9V6V6icVYq0jobEixRioyDNe4Ix6V6SMYpHQF2VEdz2qmQALyPir+CcCoTD1/wCmpVmFJ/gV3Zy20jINK9VhaOIFGw2PXFOZVUZLdu9L79VkyGHBHB9KzWXRj7uKNAZJ3DOOmKzerAtCGAPP2rWnvrCTxZWI8hIwfQVldbuVyY0PI496Wex2ZzVhtiWMdBVf03ZG+vZIsZAWo6gWbk06/wAOth1ScN/lFalxIqW0MbS01CziNpNZpNFuDKw8pH7c1oNL+mrCdkna2NvIDu/Dxy3+Y/FadIUlVfKKJRUhQlVxiqK69cT4OqJ3c5LtDgSB5kQALvJwBwOB0/PNEzJvdu/NVaSDteRu/wDeiU/nZ96VL+nANfQs1i0S4gVCDtTnZ2z61jNeVJY5oZtFW4D7eVkxyOAemRX06QIwIYCgns42bO0Z+K6G/H+rOUzS9aPji6LqWpHwhaLawMwLKBkt6ZPp7CthougjToFHT1rYPbxRgnaKBuHCg4qd3vZaPGvoyv1Ou6JIUGS5xik89twY1GAvlGPatDebX1G3L9A1D3kaQtvZeA2azneRY8MLrOYJfAUHyjPyaNsovGshIDkjg1d9UWWLkzoPKy5BFL9EuWgV42JKmq9yTDLQlZCB2PrWq0S6S5Tw2we2SPtrOCFmXdGoOf1rR6BYv+HIVxkHd78UjOIXkYWaRJBgY79jSCcmOXyHitJrm2SeQqwBJwPes6w3Ao+c9veuQAyyuFZcocnOCKZQ4kYYc5PaktrEIkYAHPepW9zKJdwyCDxRePhgHxcklcA8d6GEzCbbghAait0RDl/uzjNVRtzubkE4pk8Bg/guGCDb070Yl0xXnk0lhk2jKHI70Wk3HSmzQH0ApUlQVYBxXoXmtjMungWpgYrsV6BQSObO7VFeCQamagTz0pGuQo8HGfWvJCCmP2rnYLzQ0jsxPNTbHUg1/lVJxxikF3dSw2rNGQx3d+1ObuVVVt7E5HSs7dSGTKIMJ3JrL5HvRqhcCLWbueZShOEHXFZK5t8gyZHPStnrXhiw2xDJYYJrLyohhG9uQOlCRmzOaggESgfrVn0Zci111AxwJBtry9O7PGFUYHvSxZDa3MM6fcr7q0LlYInjTPvdiVKgjAzyaMnCCMBiMscVm9B1AXNrE4PBUGiNfaWW1Cx53diKM1wVtcmntmhhszI0igY9aqN2gXerKw9jWH09NZukEEqybCfv/vT+3+m543DC7mKHqHOaZN/QPWftmgjlEmMHivWkx3qqKEW8SrnoKqlloUGVpC4nPNKbmfGeaIuZM55pbKN2RWWtNM4kJdWmdSJU/oOaFOoC5BXd9w9e9GaxtSE1h5rt7e48nTOaKWkfLnZpEl/ikNtJg46ZoNtL8AF08yjqM1VFcCfEq5R8c0St2zZVwc9M0eSAZp7Qkfdk56DqKf2l8pAjjDc96TafHDGCzhDu9eT+VVpqcdpPLG4ZZN2ADxkH2rJ5vPS1QuR5lPsYanAWZXD5T1Has7qV2scpwP6sVqbiWMIrxAeZftbmsnqlsFmYdj5gDV/x/J8kezErhl1lfK+FI4o1lAkAXgE80itFMTFiO9aAD+ItgUPnHXFVawASYg6qAAcc59asihwMHG0UDGzIRvJFFQs5lBySPWmwAdAuOAKIETDtVMAO9T2701XaVHI/OmwU3KmrlIocNVqtW7DLhbXVDdXoNcdh6fevDyeDivcg11TpHFEiHPrxihZOA3tRsme1B3C4U+tQqeC0MS3ZLyYHINLdWi22rFDgkYpm/G8e9Jb24w7Qycq1ZGakI7/yWDZbLE5WsxKXk3Egj1rVzw+IAD64xSLUbfazRr0A5966Wc0Zm+YFTjoP3pNPuYkn8q0N9AMgAcUomiJyOK0wybNX/h7qReJrSRvNGcr8VrNR+p7bTVZGUPLjgMK+TaZdvpmoRzqTgHDY9K+hTQwajapIwVlYjzHt70XwyvjarExno/8AiBCVKTGIkHjK9KcW31zZ3DbSQAeM9KxiaXp24KwEcikg4HWnMWi6C0Sov8RIeu3oM5/Op+7PRf48faNhDqltdpmKVT7Zqqds9KU6doVhEjPGkqeg8U4/SjmOwYz0p3rXJipTFZLKpOaDmYJkmrZrhUzzSTUb8AHBqDH3QHXrgeGRmsXfKN+8nntR+p6i01wFXkA5NDmNZ4sZBYcgVSFnLM/lrXgNaXoiIUtTOF97ZR/lTSSSDw2UEd+tTjmZHwueKdreiemnhuWUhlI8RcY5phHNC5hE0e+c8mTGec1lYr1UkG/JrQ6Zc27EBWKt2OazeTxKnrGTHEkRkwcKoBySB/tS3UUMk6Oo+0EH9KYSLI/mWYOO3mpffvIoZYlLYGCwHUmj45ULEBvRYCBLKh6BqY2Alx+HkilFtFIkxaXJz2JrTaYyCMoo4qlMB5vYJ+IN3vV1q4YEAYopIYthkGMmqlEe4BCAT1rkzmFQlkYdxTJD5RuAzS+Eef1ANM0XcucVRLRGa/xB2NWK+aWRy5PWmEJG2vSqcMqYQG/Wvd1U5GeDXuRUmULg1WpjGTzVMK7jz2q/aAPilaFZVKMeahHAYEnr6UTI2fihpWwM96hS5KT0A3EaglSuB3pReWSOpkC+Zf3p3O7khuBS55DiRXwADnisnkWs0w8QguY0tlLNy56LWbulLTHcCSx5OK089t4sxLkkA9qGv4oreHdjzntU0h2zKanbKEkJHQYFZOSMjO6trqZ8SJkcgBhgEdqz6W/jBwoyyknB7irQ8EfJnp08oOK0v0VqoDmwuDwfsz6elJ7iEo7Iwx6CgwHt5lmiJDIQQR2q65F6Z9dg+nVuzujmZB6A08tPpdbVAz3LyD0JrL/Sn1RFNaKSwEg+9e4/9VoLr6ngWPAYcDpmuTS7Le1NYnwHXLJbJtUgAVn77UwufMKVat9Sq5I3hR81mLvWDIx8PJ+aSm66OSzsfXuq9fNSO6vHnJVTx3oDfJLJvlY4AzipRh2lAX/ooeuAq/pHsccUrYYbT6nvU5rR43GI8/FExpAZNjDcwHJz0pjD4RCnO4jjPcUG8JGemgcngH2qpLbb5nGGNaK6kgjDM/OOTSVZxNLwOK5Pg4Fa3Y8gZJplZ2xWJc5z81bFb72Hv9tHRII4vFlB2jt/albCW2FuwlEsjZQde1O7GaRboqRE9seDjBwuPT1pRp+qiW48CWPER8ufShNQeS0uNsRwdxHXg0rWtAwY38Ec8zvDu4PBIxivbRCmGPbrV+nTLLETJjeR2717swP9THrTaEh/ENlBHnJOKPgtQ6bzyaBhixIMHFPYExGqr2FGeRa4K4lMZGBwaZRSDYKHkcKVC9QOa9UqRVolsRsfqGQ80VHNgYJoR5QwqHi5r13Lrsw+2B7T4PBomJww96T7+M55oq3nBHXFTrx4hlfI0il2Nz0NE+KCOOcilkMituJPTpRUUg2gn8xUKWFU9PZfuxVRG44oiZNwDryKHcY6day0isg06HaVB6+tLrjEY5HPSjbp2DD0oSU7h05NZrLyKVJWRyBx6mld9NvuGScZ9Pim985ih37fMD0rOTXrySFSAeeB6VHkpwJtRieR2AB2qetJZ45I50aNiMVprjxCGMoCrjIx61n5nZZCSNwznpVJfIrK9QhEkYc8nPUikzI24jaCh9+aeyEXVqEXhlzgetKC20sGXpVpYrAijxHxIHZWHocGoveXjL5riU//AGNXEktuI2jvQr+aUleM1VciMu03Mk+2Uk7vWnCWhXzEcepobTrQx4d15PQU+tY1nlUS7lUcnAqd1yPPCKbDS7jUJlS3Qk5xwM00n0KSyj8QgDHJUjtWrjuvA09I9OG3jLP5VfHzSbXtUc2XgyMHds4PXj5qKtunOf8Aojb7MtcW7QM5deG5yDmhvGaMFkJGfTvR0sw2EHzcc5pYZDIx6+mKZDkJXadgXcke56VQG2OCgIOeKJSFckgAj5qpQplwMHHpROHFtN+EsgGSowaNs547hGgn8oPOaWoDFDmPqxxRlnJ+KqOqscZOaRhC5bCOAeLuXBOSdwA/90BcOt5cYbIAPBNPEtobxGUXES4HAA5pDcW5t52DPuHUY6GuQAuG4jtnSIZwOpp27JII8HBHPzWZQtPCwkGdv2nvR+mzbo9khyycA96Jw2jVWcFTwODTCB2XyjnNCWSh2J4yaeQW/lHGMUVwLTQGVYndzuNWDoM0VJHx0xVOzBIIrZ4sa0hTe4aRdPCRAtktig7iPwzkdKfb0liBUjpSi/xkgda9OKbfJhpZ0AFuetWwPg881UVINSjQlhxVKzBVujG3k29xj3NFxNuOVPSl5XbgHHPPxRNoGJBboetZKSfJeW1wMIXYnGTnoa9mwTgdfavUYeVl5x1NSwC+R3rN5FvBaHgDNbu/9Jxig/BwcZxWhcYTn7gPSlgtw5ZyeWrJUYzRF6jPampzsx9w60hltJF5I4HcCtNq0RRGbqQMCkK5dNsrsPis9cPC09CTUgGj8o6Hn4pNcIo6oTnrWju0RJNhBEbd6W3iRhgoHPauXBzEsypEgKg5XsOgpVeYLlgB5u1PrnZsI28jrikpjLysW4wCQKrDFYtnywx7VdokCz3yCQeUc1GYfiEdx3qyxZoZ1ZPuz2qu8CjWR8T8jg9qPjvoLePAUlj60svPO29Dyw5X0NQijYJ6t2qVJPsI5t9RVNyrlARzk9apuZ1uCADgn1NTs9E1C7UNHbPhu56U6tfoaWQB7ubaf8oPSgktG9cMvNaGGXh9wYfcKrwq9Rmtjc/SjwxlYjvUdiaWT6LIMIbcg+uaI3rpm5RgYXrQ8IxJz1NagaKEUlwSaVXlgIX6fFEDklZygMFkGVJ6jtR+62t2BZGkcDkhscUqjbZgk470ckg+8gMrDmkaAUzoPG/iLaRwCc4J5FEy5aJWbGfWqX2yA4BC9zUhIrJ4YPA/agcTiePhU5P7CjLGAPKAnQHmg7O13FyrDcScU40uMwMFcebPJogHGlWTMcA5IOa0kcUiwggAnFD6GIgzAkbiKbTBUXI+2m3ESrliWVizc9j0qtuvAqxyHkYjpmqwmRnP71u8fHKIV/DGEcroMAnHpXMd3JNXeCVGSVx71CSMrzxj2r0PYx4VHBNWIcDNV7ec1dGoNczkyyOcZw4zj1o+CZGGMYHtQwiUgVdCPD+3FQrGVlsLYbFAXp614jHHtXsZ3phug6E1LaoHUVHCmhCDfnJxjih5YnTO0YB/SrYnB471a8gZdpGanU6h5ppiC7Te5D/vSa8to1YmInPtWhvICTnFLJI2XjbuU/rWK5xmyaM3cIz7g3Qe1IdSQpLuI71sbyJPBYp1HUUg1C22pn7gf2pMH7M1exMp8ROVI5xSsKWbIrQ3MWyMqBweaUmLwgXx16U0sVoUXEW2Q1ZYsI7hSVLL3oiOH+ImYnsM49aL0nT57+/jtoV8zsABVNEJ6bo15qV6ILNS+erdgPWt9pP0da2ZVrp/4iUc8dM040vT4NKgFnaAFh/Nlxyx/wCKcW8AUZPJpcKJYtYItvtUBVAAHAAqJhPU0xdVA82BQ0jw9PEXPzRAuQGRaEmiD5yopi5XsQaFmIrsCJ7i1Xk4rO6rbAggitXOeDzSS/UOCMc1x3Zi3hCylSMA+tUhpFBC5GO1M7+IrKMA49qFkTd5owPc0rA0QUu6gAnNWRqIUcsQAR07mhky5YIeBVkMDM4DklT+1KAM0u48/IwM1pbLEyEn5BpRY6fnznlV/prQaeEQ7doUiuAFWyurZXIxTJLmRk2SFiPmvbdUaFhtGc9e9XRWgIJ37cDnNa/E1PLIXyDsnGRVRVs0xiji5EpPA4x61Q0Yyea3Q5qnwZa1IbP9v5VVL/aurqq+ybKG7fFTT7a6urmKuwtPtX8qtj6/lXV1Roqi9P5KfNTHT866uqQ5NPuFWNXV1BjIquPsFKX+5q6urP5DR4uhXedZPik11/KNdXVlZoQluP5I/Ok93/IX4rq6guzmL4/5la//AA//APkEf+hv9q6uqkiPo3UH89v9VNk/tXV1Ep5BJ9QfyTWSj++urqzeT9j0fxP7Y9svtoh+ldXVonoxeX9mBXHQ0puPuPwa6uokkJbn+9K1+166upGc+wOD7j8Uxtv6a6uoMUcWff8A0/3NE2/3JXV1NPQjNJpX81v9VOn+w/Arq6rImwc9Kq711dWz8ch5Oz//2Q=="/>
          <p:cNvSpPr>
            <a:spLocks noChangeAspect="1" noChangeArrowheads="1"/>
          </p:cNvSpPr>
          <p:nvPr/>
        </p:nvSpPr>
        <p:spPr bwMode="auto">
          <a:xfrm>
            <a:off x="173038" y="-477838"/>
            <a:ext cx="338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600" tIns="50800" rIns="101600" bIns="50800"/>
          <a:lstStyle/>
          <a:p>
            <a:endParaRPr lang="ru-RU" sz="2000">
              <a:latin typeface="Garamond" pitchFamily="18" charset="0"/>
            </a:endParaRPr>
          </a:p>
        </p:txBody>
      </p:sp>
      <p:sp>
        <p:nvSpPr>
          <p:cNvPr id="23557" name="AutoShape 6" descr="data:image/jpeg;base64,/9j/4AAQSkZJRgABAQAAAQABAAD/2wBDAAkGBwgHBgkIBwgKCgkLDRYPDQwMDRsUFRAWIB0iIiAdHx8kKDQsJCYxJx8fLT0tMTU3Ojo6Iys/RD84QzQ5Ojf/2wBDAQoKCg0MDRoPDxo3JR8lNzc3Nzc3Nzc3Nzc3Nzc3Nzc3Nzc3Nzc3Nzc3Nzc3Nzc3Nzc3Nzc3Nzc3Nzc3Nzc3Nzf/wAARCACxARwDASIAAhEBAxEB/8QAGwAAAgMBAQEAAAAAAAAAAAAABAUCAwYAAQf/xAA4EAACAQMDAgUCBAQGAgMAAAABAgMABBEFEiExQRMiUWFxBjIjgZGhFDNCwQdScrHR8BXhNoLx/8QAGQEAAwEBAQAAAAAAAAAAAAAAAQIDBAAF/8QAJhEAAwEAAgICAgEFAQAAAAAAAAECESExAxITQQQyUSIzQmFxgf/aAAwDAQACEQMRAD8A2gJoi3hLedh8VUq4o6FgFAr0aZmSPYolLcjpTe2nRUxu6cUmeXZyKqDueckZqVT7Dy8Hd9OpjxnJNKvBZjUAzdDzTCIDbkkA+9I36IZL2ZTFFsySOcUTGpXB7+tRPnckUSEYY44rLdb2W+sRXkYwTz2qKfccHrXr4DYAqCkAkjrWeqSKTPBTKgOecH3oaeVYlzkA+uatlnU7g3UUqup4ipIXOPWo1RVJlVzMuxpHfy0gvNQiVyWIwOgHalf1D9QqjGKHB28Z7Vmn1uRzgn9qnmlEaC+1ZcfgsTz34pNdXxkzn86qE6Tqc4z7VRJFv4DZ4rliDjKG80jFfXrXuFA8xJqzwnRTgc+tV4cNyOO9HQ+oVZwBjleQOoNH52KNp3Y6jvih9LjJn8uQDniu1JdhEiZBIGcetDtgJTOME42n/errOZ5I8FSxHAI5z7UsiuzL+HKce+K2mlX1lp1rDItskhdgWHAHHGRReJaxWxAi+JIxU4Yeo4ovSpvDv4UuiNjNjPBH5+la+8+nLbW3SeBFtojHkkKCeR6fFX3Gi6XMsEN4B4gXY7xDAY4wG/vUfJ5Zjtia66C4LW2i097jUFWKJcnIGcjtj1pTcW1lNayXWnDKg5Yvxip/UFwNF0945bSSWzZgsQaU7hgcc9qWWM13fRSRW9qbS2UhlXduZz3yaovdvjoT2zsst5O7cHoQaYQEqSUPBpbdSxKCZFZJO5B4Ne212rIfDJwOu7rmmluSnDRoLZyeWNSkdQcZyaX2l0fD3N+YIq3xkkOTxVot/QtSgjhuK9WPzYxQ4dYzlTwaZWbrIMkDNaotp4Z7hPk8KDb0oOQgEjFN2VSuW4pddKqjcg596t8qXBJx9groenAqpkJPNeEncd1dgmqL2a5Jv1XQ7gt5JEyvT3r1o2jOH4NG27gKB2qF2VYrnrT+z0OARGTzVsajqeleMOmOlTToOcd6FUFIsUJnoRV8a+p5qlQB+XWiosbgeDUKorKLYlHWinkG0KKHjPrU36cVmpjpFMuQxK9KGdm5I4+aIehLovtO0gAVnotINPIjKRjzAHms1rFx4NhLtOOcftTW/mEEJx9zDg1k9TufGtnjJz3yPaoN8l0sRgNZmIkbnknmk6TMZOp496c6zFudmXmkttC0t3HGvUnFaJzBX2PbCKSQKVyfen1rp8pHCftTf6f0VI4U3Lk1qoNPjUDC1HHRbUjDtpEpB8pwaj/4dzwVP6V9IjsEIA2ir/8AxUbD7Rn4o/GwOkfNYrOS2kV9nANU3tpv3YGVPIr6RPo6EHMYpBqWjMmTEvHpQcuQcPo+draFbxAeMn9a46jPY3IW3K7MnIPGfzppqMBtbgMQep4NK44vHvk+cimVCNH0f6TvZ5D4l7fybNvMe8Kij1NHXNi17cxeDeKqzKzRNg+YDFIm08x6YHlOVCgsQef/ANpfFrlzNqVusKOApxAQcheazefwR5GvcjF1O+o8+tbyM6fHbRray3EbAGKVcs/YFTmq7i81G2sbXwUEQx+J4RDFTjkZFIfqrSJ4WF5c+LJIXy7KQu3J6AfJp19MrqFppLOsDTFl8qNxt44/LNaK8Wx6p4KnzoXp4judMaXUMRIpyJJBtB96oiks5rVpLUYVSQTxz8fNEyT3AtUhmiKHYMhvtPHOfakiSi3hMcSeGu7GV4Bo56ytY08vgbW10piAKjn0r2ThcruPpS+1bZk9iOPmpLdMxOOgOKCfBQPRiQOaZWspThe1LISHTdgE+tTDtGd2eKv4qzsn5FvQ/ScsuJMCqbkiVdi8n1oCO5MijFM9Mh8VvMcgVX5PXkk43gXmB1bzA1ctvkZp7Nbx7PtFAOgDYHSnX5F0T+GZPEdwQAeKIByMk80OBzVgPFbGySRaql2wvNT8JkPmFTtCFBPerZDuqNMokVqPKParUOPg1BRVqL+lRplEWKTjmpiXHWq8HOD2qqVscVB8jrCdw45INBXLsAcKOnevZJioPGR6UsvNTjSMgjPoCKhVfReZf0AX9xuYxMMgjI9qyOpXKxgqMEnOBR2rawZCyxKU9yOazMjZcs3LH17VNLkowK/jLo/sKC+nrfxNXXI+0Zo6/mSGzbcRvc4A9u9WfRMXi38khHTAqn+IF2fTdNg2xJ64pzAnAoO0j8i/FM4F2jFNKObLoVopMYqlABzU84qqFaLHwR0oC7iXByBRm71qi4KleSK6uUcjCfVGmCRTIowR6VjrSzMdyVBGSODnqa+oaooeJlHNYDVIpLKYyR9jnFZaTl8FGtWjLQ9RtnWa1v4lG0cuwyT/AN9KP0qz060ljuohJIQrTxxFvQ9vfkVkGl/iLgNuwJACp/3qua8uLOUHk4BXrxj2p+K/Yg4e8Gh+pNfF/dW1vZy745TmQNFgqP0604M88dh4Vo7SYXBAODj8u9YK1u2jZWZS3OTt+f8AijLLUb4Tttc8oy9fUdfnAFGsaabEmK0eR3d1DvWVyiyDyiUkZNE2kD3MXhy7A4BxtOATSOS5nljiE7blQYyevHejJW3qlws6RKuAc89TUWvWMnnB8aesNa2niOXGwA5HHUetCRE7329z+tMb13igQGQSvt6460BFcuZAuBgdx2op6OuhvaLsi8xznpXrPlQh65oJbhncAngVbH+MSWODntVJAwmJjE2B0z0p5pd6qPsIwD3zSVc9M10Uo8YqCRjpV5f8kq/0a+WddmM0ulnVXxvoJZXZSC7frQzZ3fdj8qvKT6I02ux8UxXAVe61EJjmtHtwTwlHVwyarjXnmiVWp0MjxVohFwKiie1WNwKjQ3ZXIQBQ+0sMminA247mq1bC7cDNQp8lp4Qsn4Y56VndZb7gqH49a01+ArBTwM5rP6pHKeEGc96zeR8l4MLqEzqWCqwwehJpHc3sycBRnsMYrX6qAMqQCx4yRzWYurMgvLIMDPX+1GMGYhujI5aSVsnH6Uw+nJr6OJnsUDHPmoO+OLYuepzU/pzU/wCBjmDDOPMKvmoVcM3GnfV95akJd2p44NbLSvqK1vwAj7W/ymvjj/UOpXTE29uvhg4yVzTXSdTuI5YWmjiJkyV8KRWJx1GAcg+xAz2ouLS3OBlUN5vJ9ticFc9qhcXawoWY4ApfoV0LuyjkQ5BFW6hCJIyhOM0ecE/6ZnV/rd4pDHawFsdz3pHJ9Ta3dtiGAjNNtT08wRyNDHGAg3PNLwqD3/4rC3eoax/FFLSQIByGnZIQeCeNx9B6+nrSQrt8clHUTOtmwtl1+RfEnkhC9dpbk1XfRzTJ50Cyr69DWPs/rbVbU7buPevQkCtbo+sLrMW5VxjrkUPJDXYFafQl8KBpxG7+A+ftYcfkahqaHxTDIvmVd2euR60b9VaaxgM0fDD0pXA8x0fMuTI34YY9dtTR1LAINKj/AIZIx3FGxrIYvEUnIqmJY0OGJIBxzRVhN4RcSgMH6iuYC+2keeMIOw6muuEkRRFkbM5IB71bFHavJ+GWVqJnsXkjDIwz7UDiKXIWMIzscAVCCQB25OGHBqHgbVKzcbu9SWBDgq2ce/euSSFGcKmWIMvUE5/tRtu20AyDB6UFaAqgweV6kUYqmThj8mn6Ay1blN4UHNQjJMm7kE1Q8aQHK5IPeiLaQeU9RmnTFaH1pCWiGTmpNbHPAr2ykwuM9aMYpmk+a0+BPRPsYOnFVhDmimFRVOa9FURaPI0q9V6V6icVYq0jobEixRioyDNe4Ix6V6SMYpHQF2VEdz2qmQALyPir+CcCoTD1/wCmpVmFJ/gV3Zy20jINK9VhaOIFGw2PXFOZVUZLdu9L79VkyGHBHB9KzWXRj7uKNAZJ3DOOmKzerAtCGAPP2rWnvrCTxZWI8hIwfQVldbuVyY0PI496Wex2ZzVhtiWMdBVf03ZG+vZIsZAWo6gWbk06/wAOth1ScN/lFalxIqW0MbS01CziNpNZpNFuDKw8pH7c1oNL+mrCdkna2NvIDu/Dxy3+Y/FadIUlVfKKJRUhQlVxiqK69cT4OqJ3c5LtDgSB5kQALvJwBwOB0/PNEzJvdu/NVaSDteRu/wDeiU/nZ96VL+nANfQs1i0S4gVCDtTnZ2z61jNeVJY5oZtFW4D7eVkxyOAemRX06QIwIYCgns42bO0Z+K6G/H+rOUzS9aPji6LqWpHwhaLawMwLKBkt6ZPp7CthougjToFHT1rYPbxRgnaKBuHCg4qd3vZaPGvoyv1Ou6JIUGS5xik89twY1GAvlGPatDebX1G3L9A1D3kaQtvZeA2azneRY8MLrOYJfAUHyjPyaNsovGshIDkjg1d9UWWLkzoPKy5BFL9EuWgV42JKmq9yTDLQlZCB2PrWq0S6S5Tw2we2SPtrOCFmXdGoOf1rR6BYv+HIVxkHd78UjOIXkYWaRJBgY79jSCcmOXyHitJrm2SeQqwBJwPes6w3Ao+c9veuQAyyuFZcocnOCKZQ4kYYc5PaktrEIkYAHPepW9zKJdwyCDxRePhgHxcklcA8d6GEzCbbghAait0RDl/uzjNVRtzubkE4pk8Bg/guGCDb070Yl0xXnk0lhk2jKHI70Wk3HSmzQH0ApUlQVYBxXoXmtjMungWpgYrsV6BQSObO7VFeCQamagTz0pGuQo8HGfWvJCCmP2rnYLzQ0jsxPNTbHUg1/lVJxxikF3dSw2rNGQx3d+1ObuVVVt7E5HSs7dSGTKIMJ3JrL5HvRqhcCLWbueZShOEHXFZK5t8gyZHPStnrXhiw2xDJYYJrLyohhG9uQOlCRmzOaggESgfrVn0Zci111AxwJBtry9O7PGFUYHvSxZDa3MM6fcr7q0LlYInjTPvdiVKgjAzyaMnCCMBiMscVm9B1AXNrE4PBUGiNfaWW1Cx53diKM1wVtcmntmhhszI0igY9aqN2gXerKw9jWH09NZukEEqybCfv/vT+3+m543DC7mKHqHOaZN/QPWftmgjlEmMHivWkx3qqKEW8SrnoKqlloUGVpC4nPNKbmfGeaIuZM55pbKN2RWWtNM4kJdWmdSJU/oOaFOoC5BXd9w9e9GaxtSE1h5rt7e48nTOaKWkfLnZpEl/ikNtJg46ZoNtL8AF08yjqM1VFcCfEq5R8c0St2zZVwc9M0eSAZp7Qkfdk56DqKf2l8pAjjDc96TafHDGCzhDu9eT+VVpqcdpPLG4ZZN2ADxkH2rJ5vPS1QuR5lPsYanAWZXD5T1Has7qV2scpwP6sVqbiWMIrxAeZftbmsnqlsFmYdj5gDV/x/J8kezErhl1lfK+FI4o1lAkAXgE80itFMTFiO9aAD+ItgUPnHXFVawASYg6qAAcc59asihwMHG0UDGzIRvJFFQs5lBySPWmwAdAuOAKIETDtVMAO9T2701XaVHI/OmwU3KmrlIocNVqtW7DLhbXVDdXoNcdh6fevDyeDivcg11TpHFEiHPrxihZOA3tRsme1B3C4U+tQqeC0MS3ZLyYHINLdWi22rFDgkYpm/G8e9Jb24w7Qycq1ZGakI7/yWDZbLE5WsxKXk3Egj1rVzw+IAD64xSLUbfazRr0A5966Wc0Zm+YFTjoP3pNPuYkn8q0N9AMgAcUomiJyOK0wybNX/h7qReJrSRvNGcr8VrNR+p7bTVZGUPLjgMK+TaZdvpmoRzqTgHDY9K+hTQwajapIwVlYjzHt70XwyvjarExno/8AiBCVKTGIkHjK9KcW31zZ3DbSQAeM9KxiaXp24KwEcikg4HWnMWi6C0Sov8RIeu3oM5/Op+7PRf48faNhDqltdpmKVT7Zqqds9KU6doVhEjPGkqeg8U4/SjmOwYz0p3rXJipTFZLKpOaDmYJkmrZrhUzzSTUb8AHBqDH3QHXrgeGRmsXfKN+8nntR+p6i01wFXkA5NDmNZ4sZBYcgVSFnLM/lrXgNaXoiIUtTOF97ZR/lTSSSDw2UEd+tTjmZHwueKdreiemnhuWUhlI8RcY5phHNC5hE0e+c8mTGec1lYr1UkG/JrQ6Zc27EBWKt2OazeTxKnrGTHEkRkwcKoBySB/tS3UUMk6Oo+0EH9KYSLI/mWYOO3mpffvIoZYlLYGCwHUmj45ULEBvRYCBLKh6BqY2Alx+HkilFtFIkxaXJz2JrTaYyCMoo4qlMB5vYJ+IN3vV1q4YEAYopIYthkGMmqlEe4BCAT1rkzmFQlkYdxTJD5RuAzS+Eef1ANM0XcucVRLRGa/xB2NWK+aWRy5PWmEJG2vSqcMqYQG/Wvd1U5GeDXuRUmULg1WpjGTzVMK7jz2q/aAPilaFZVKMeahHAYEnr6UTI2fihpWwM96hS5KT0A3EaglSuB3pReWSOpkC+Zf3p3O7khuBS55DiRXwADnisnkWs0w8QguY0tlLNy56LWbulLTHcCSx5OK089t4sxLkkA9qGv4oreHdjzntU0h2zKanbKEkJHQYFZOSMjO6trqZ8SJkcgBhgEdqz6W/jBwoyyknB7irQ8EfJnp08oOK0v0VqoDmwuDwfsz6elJ7iEo7Iwx6CgwHt5lmiJDIQQR2q65F6Z9dg+nVuzujmZB6A08tPpdbVAz3LyD0JrL/Sn1RFNaKSwEg+9e4/9VoLr6ngWPAYcDpmuTS7Le1NYnwHXLJbJtUgAVn77UwufMKVat9Sq5I3hR81mLvWDIx8PJ+aSm66OSzsfXuq9fNSO6vHnJVTx3oDfJLJvlY4AzipRh2lAX/ooeuAq/pHsccUrYYbT6nvU5rR43GI8/FExpAZNjDcwHJz0pjD4RCnO4jjPcUG8JGemgcngH2qpLbb5nGGNaK6kgjDM/OOTSVZxNLwOK5Pg4Fa3Y8gZJplZ2xWJc5z81bFb72Hv9tHRII4vFlB2jt/albCW2FuwlEsjZQde1O7GaRboqRE9seDjBwuPT1pRp+qiW48CWPER8ufShNQeS0uNsRwdxHXg0rWtAwY38Ec8zvDu4PBIxivbRCmGPbrV+nTLLETJjeR2717swP9THrTaEh/ENlBHnJOKPgtQ6bzyaBhixIMHFPYExGqr2FGeRa4K4lMZGBwaZRSDYKHkcKVC9QOa9UqRVolsRsfqGQ80VHNgYJoR5QwqHi5r13Lrsw+2B7T4PBomJww96T7+M55oq3nBHXFTrx4hlfI0il2Nz0NE+KCOOcilkMituJPTpRUUg2gn8xUKWFU9PZfuxVRG44oiZNwDryKHcY6day0isg06HaVB6+tLrjEY5HPSjbp2DD0oSU7h05NZrLyKVJWRyBx6mld9NvuGScZ9Pim985ih37fMD0rOTXrySFSAeeB6VHkpwJtRieR2AB2qetJZ45I50aNiMVprjxCGMoCrjIx61n5nZZCSNwznpVJfIrK9QhEkYc8nPUikzI24jaCh9+aeyEXVqEXhlzgetKC20sGXpVpYrAijxHxIHZWHocGoveXjL5riU//AGNXEktuI2jvQr+aUleM1VciMu03Mk+2Uk7vWnCWhXzEcepobTrQx4d15PQU+tY1nlUS7lUcnAqd1yPPCKbDS7jUJlS3Qk5xwM00n0KSyj8QgDHJUjtWrjuvA09I9OG3jLP5VfHzSbXtUc2XgyMHds4PXj5qKtunOf8Aojb7MtcW7QM5deG5yDmhvGaMFkJGfTvR0sw2EHzcc5pYZDIx6+mKZDkJXadgXcke56VQG2OCgIOeKJSFckgAj5qpQplwMHHpROHFtN+EsgGSowaNs547hGgn8oPOaWoDFDmPqxxRlnJ+KqOqscZOaRhC5bCOAeLuXBOSdwA/90BcOt5cYbIAPBNPEtobxGUXES4HAA5pDcW5t52DPuHUY6GuQAuG4jtnSIZwOpp27JII8HBHPzWZQtPCwkGdv2nvR+mzbo9khyycA96Jw2jVWcFTwODTCB2XyjnNCWSh2J4yaeQW/lHGMUVwLTQGVYndzuNWDoM0VJHx0xVOzBIIrZ4sa0hTe4aRdPCRAtktig7iPwzkdKfb0liBUjpSi/xkgda9OKbfJhpZ0AFuetWwPg881UVINSjQlhxVKzBVujG3k29xj3NFxNuOVPSl5XbgHHPPxRNoGJBboetZKSfJeW1wMIXYnGTnoa9mwTgdfavUYeVl5x1NSwC+R3rN5FvBaHgDNbu/9Jxig/BwcZxWhcYTn7gPSlgtw5ZyeWrJUYzRF6jPampzsx9w60hltJF5I4HcCtNq0RRGbqQMCkK5dNsrsPis9cPC09CTUgGj8o6Hn4pNcIo6oTnrWju0RJNhBEbd6W3iRhgoHPauXBzEsypEgKg5XsOgpVeYLlgB5u1PrnZsI28jrikpjLysW4wCQKrDFYtnywx7VdokCz3yCQeUc1GYfiEdx3qyxZoZ1ZPuz2qu8CjWR8T8jg9qPjvoLePAUlj60svPO29Dyw5X0NQijYJ6t2qVJPsI5t9RVNyrlARzk9apuZ1uCADgn1NTs9E1C7UNHbPhu56U6tfoaWQB7ubaf8oPSgktG9cMvNaGGXh9wYfcKrwq9Rmtjc/SjwxlYjvUdiaWT6LIMIbcg+uaI3rpm5RgYXrQ8IxJz1NagaKEUlwSaVXlgIX6fFEDklZygMFkGVJ6jtR+62t2BZGkcDkhscUqjbZgk470ckg+8gMrDmkaAUzoPG/iLaRwCc4J5FEy5aJWbGfWqX2yA4BC9zUhIrJ4YPA/agcTiePhU5P7CjLGAPKAnQHmg7O13FyrDcScU40uMwMFcebPJogHGlWTMcA5IOa0kcUiwggAnFD6GIgzAkbiKbTBUXI+2m3ESrliWVizc9j0qtuvAqxyHkYjpmqwmRnP71u8fHKIV/DGEcroMAnHpXMd3JNXeCVGSVx71CSMrzxj2r0PYx4VHBNWIcDNV7ec1dGoNczkyyOcZw4zj1o+CZGGMYHtQwiUgVdCPD+3FQrGVlsLYbFAXp614jHHtXsZ3phug6E1LaoHUVHCmhCDfnJxjih5YnTO0YB/SrYnB471a8gZdpGanU6h5ppiC7Te5D/vSa8to1YmInPtWhvICTnFLJI2XjbuU/rWK5xmyaM3cIz7g3Qe1IdSQpLuI71sbyJPBYp1HUUg1C22pn7gf2pMH7M1exMp8ROVI5xSsKWbIrQ3MWyMqBweaUmLwgXx16U0sVoUXEW2Q1ZYsI7hSVLL3oiOH+ImYnsM49aL0nT57+/jtoV8zsABVNEJ6bo15qV6ILNS+erdgPWt9pP0da2ZVrp/4iUc8dM040vT4NKgFnaAFh/Nlxyx/wCKcW8AUZPJpcKJYtYItvtUBVAAHAAqJhPU0xdVA82BQ0jw9PEXPzRAuQGRaEmiD5yopi5XsQaFmIrsCJ7i1Xk4rO6rbAggitXOeDzSS/UOCMc1x3Zi3hCylSMA+tUhpFBC5GO1M7+IrKMA49qFkTd5owPc0rA0QUu6gAnNWRqIUcsQAR07mhky5YIeBVkMDM4DklT+1KAM0u48/IwM1pbLEyEn5BpRY6fnznlV/prQaeEQ7doUiuAFWyurZXIxTJLmRk2SFiPmvbdUaFhtGc9e9XRWgIJ37cDnNa/E1PLIXyDsnGRVRVs0xiji5EpPA4x61Q0Yyea3Q5qnwZa1IbP9v5VVL/aurqq+ybKG7fFTT7a6urmKuwtPtX8qtj6/lXV1Roqi9P5KfNTHT866uqQ5NPuFWNXV1BjIquPsFKX+5q6urP5DR4uhXedZPik11/KNdXVlZoQluP5I/Ok93/IX4rq6guzmL4/5la//AA//APkEf+hv9q6uqkiPo3UH89v9VNk/tXV1Ep5BJ9QfyTWSj++urqzeT9j0fxP7Y9svtoh+ldXVonoxeX9mBXHQ0puPuPwa6uokkJbn+9K1+166upGc+wOD7j8Uxtv6a6uoMUcWff8A0/3NE2/3JXV1NPQjNJpX81v9VOn+w/Arq6rImwc9Kq711dWz8ch5Oz//2Q=="/>
          <p:cNvSpPr>
            <a:spLocks noChangeAspect="1" noChangeArrowheads="1"/>
          </p:cNvSpPr>
          <p:nvPr/>
        </p:nvSpPr>
        <p:spPr bwMode="auto">
          <a:xfrm>
            <a:off x="342900" y="-307975"/>
            <a:ext cx="3381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600" tIns="50800" rIns="101600" bIns="50800"/>
          <a:lstStyle/>
          <a:p>
            <a:endParaRPr lang="ru-RU" sz="2000">
              <a:latin typeface="Garamond" pitchFamily="18" charset="0"/>
            </a:endParaRPr>
          </a:p>
        </p:txBody>
      </p:sp>
      <p:sp>
        <p:nvSpPr>
          <p:cNvPr id="23558" name="Rectangle 6"/>
          <p:cNvSpPr>
            <a:spLocks/>
          </p:cNvSpPr>
          <p:nvPr/>
        </p:nvSpPr>
        <p:spPr bwMode="auto">
          <a:xfrm>
            <a:off x="6191250" y="-238844"/>
            <a:ext cx="396875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379413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 </a:t>
            </a:r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ноября</a:t>
            </a:r>
          </a:p>
        </p:txBody>
      </p:sp>
      <p:pic>
        <p:nvPicPr>
          <p:cNvPr id="9" name="Picture 10" descr="8971451fb3c408a0b7700e0fa07967da"/>
          <p:cNvPicPr>
            <a:picLocks noChangeAspect="1" noChangeArrowheads="1"/>
          </p:cNvPicPr>
          <p:nvPr/>
        </p:nvPicPr>
        <p:blipFill>
          <a:blip r:embed="rId3" cstate="print"/>
          <a:srcRect l="15170" t="11960" b="9010"/>
          <a:stretch>
            <a:fillRect/>
          </a:stretch>
        </p:blipFill>
        <p:spPr bwMode="auto">
          <a:xfrm>
            <a:off x="5224016" y="1777380"/>
            <a:ext cx="4431928" cy="309634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zona-oboev.ru/images/oboi/abstrakciya/oboi_radio_vol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500"/>
            <a:ext cx="101600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28334"/>
            <a:ext cx="9144000" cy="1058333"/>
          </a:xfrm>
        </p:spPr>
        <p:txBody>
          <a:bodyPr rtlCol="0">
            <a:normAutofit fontScale="90000"/>
          </a:bodyPr>
          <a:lstStyle/>
          <a:p>
            <a:pPr defTabSz="380985" eaLnBrk="1" fontAlgn="auto" hangingPunct="1">
              <a:spcAft>
                <a:spcPts val="0"/>
              </a:spcAft>
              <a:defRPr/>
            </a:pPr>
            <a:r>
              <a:rPr lang="ru-RU" sz="3667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Слушайте радиоволну 247</a:t>
            </a:r>
            <a:r>
              <a:rPr lang="en-US" sz="3667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FM </a:t>
            </a:r>
            <a:r>
              <a:rPr lang="ru-RU" sz="3667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каждую пятницу в 8:50</a:t>
            </a:r>
            <a:br>
              <a:rPr lang="ru-RU" sz="3667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667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Узнайте о новостях первыми!</a:t>
            </a:r>
            <a:endParaRPr lang="ru-RU" sz="3667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22530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5" descr="20121021135231-b160656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65588" y="-2255838"/>
            <a:ext cx="18288001" cy="1028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>
              <a:ln>
                <a:noFill/>
              </a:ln>
            </a:endParaRPr>
          </a:p>
        </p:txBody>
      </p:sp>
      <p:sp>
        <p:nvSpPr>
          <p:cNvPr id="57351" name="Rectangle 7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7353" name="Picture 9" descr="slide_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" y="0"/>
            <a:ext cx="10176878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680" y="913284"/>
            <a:ext cx="5840649" cy="708421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Новости школы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1568" y="2137420"/>
            <a:ext cx="7704856" cy="40005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000" b="1" dirty="0" smtClean="0">
                <a:solidFill>
                  <a:srgbClr val="C00000"/>
                </a:solidFill>
              </a:rPr>
              <a:t>18 ноября 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Сбор макулатуры</a:t>
            </a:r>
            <a:endParaRPr lang="ru-RU" sz="49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physics.bsu.by/sites/default/files/images/departments/energy/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12" y="553244"/>
            <a:ext cx="1368152" cy="13663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plit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http://sokol.mos.ru/upload/medialibrary/6aa/sbor-makulatu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split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680" y="913284"/>
            <a:ext cx="5840649" cy="708421"/>
          </a:xfrm>
        </p:spPr>
        <p:txBody>
          <a:bodyPr/>
          <a:lstStyle/>
          <a:p>
            <a:pPr algn="ctr"/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</a:rPr>
              <a:t>Новости школы</a:t>
            </a:r>
            <a:endParaRPr lang="ru-RU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1568" y="1921396"/>
            <a:ext cx="7704856" cy="40005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C00000"/>
                </a:solidFill>
              </a:rPr>
              <a:t>19 ноября 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состоится 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День открытых дверей</a:t>
            </a:r>
            <a:endParaRPr lang="ru-RU" sz="49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physics.bsu.by/sites/default/files/images/departments/energy/inf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12" y="553244"/>
            <a:ext cx="1368152" cy="136633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split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eography.su/atlas/item/f00/s00/z0000000/pic/map190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l="4785" t="7165" r="4734" b="8836"/>
          <a:stretch/>
        </p:blipFill>
        <p:spPr bwMode="auto">
          <a:xfrm>
            <a:off x="6350" y="-304800"/>
            <a:ext cx="10160000" cy="635000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48" y="-166836"/>
            <a:ext cx="8000996" cy="1086556"/>
          </a:xfrm>
        </p:spPr>
        <p:txBody>
          <a:bodyPr rtlCol="0">
            <a:normAutofit/>
          </a:bodyPr>
          <a:lstStyle/>
          <a:p>
            <a:pPr algn="l" defTabSz="380985" eaLnBrk="1" fontAlgn="auto" hangingPunct="1">
              <a:spcAft>
                <a:spcPts val="0"/>
              </a:spcAft>
              <a:defRPr/>
            </a:pPr>
            <a:r>
              <a:rPr lang="ru-RU" sz="4444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Этот день в истории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111448" y="1129308"/>
            <a:ext cx="4968552" cy="393065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z="3200" b="1" i="1" dirty="0" smtClean="0">
                <a:latin typeface="Arial" charset="0"/>
              </a:rPr>
              <a:t>В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1952 году </a:t>
            </a:r>
            <a:r>
              <a:rPr lang="ru-RU" sz="3200" b="1" i="1" dirty="0" smtClean="0">
                <a:latin typeface="Arial" charset="0"/>
              </a:rPr>
              <a:t>в английской газете «</a:t>
            </a:r>
            <a:r>
              <a:rPr lang="ru-RU" sz="3200" b="1" i="1" dirty="0" err="1" smtClean="0">
                <a:latin typeface="Arial" charset="0"/>
              </a:rPr>
              <a:t>Нью</a:t>
            </a:r>
            <a:r>
              <a:rPr lang="ru-RU" sz="3200" b="1" i="1" dirty="0" smtClean="0">
                <a:latin typeface="Arial" charset="0"/>
              </a:rPr>
              <a:t> мюзикл экспресс» публикуется первый список наиболее продаваемых </a:t>
            </a:r>
            <a:r>
              <a:rPr lang="ru-RU" sz="3200" b="1" i="1" dirty="0" err="1" smtClean="0">
                <a:latin typeface="Arial" charset="0"/>
              </a:rPr>
              <a:t>синглов</a:t>
            </a:r>
            <a:r>
              <a:rPr lang="ru-RU" sz="3200" b="1" i="1" dirty="0" smtClean="0">
                <a:latin typeface="Arial" charset="0"/>
              </a:rPr>
              <a:t> (пластинки с записью шлягеров).</a:t>
            </a:r>
          </a:p>
        </p:txBody>
      </p:sp>
      <p:sp>
        <p:nvSpPr>
          <p:cNvPr id="23556" name="AutoShape 4" descr="data:image/jpeg;base64,/9j/4AAQSkZJRgABAQAAAQABAAD/2wBDAAkGBwgHBgkIBwgKCgkLDRYPDQwMDRsUFRAWIB0iIiAdHx8kKDQsJCYxJx8fLT0tMTU3Ojo6Iys/RD84QzQ5Ojf/2wBDAQoKCg0MDRoPDxo3JR8lNzc3Nzc3Nzc3Nzc3Nzc3Nzc3Nzc3Nzc3Nzc3Nzc3Nzc3Nzc3Nzc3Nzc3Nzc3Nzc3Nzf/wAARCACxARwDASIAAhEBAxEB/8QAGwAAAgMBAQEAAAAAAAAAAAAABAUCAwYAAQf/xAA4EAACAQMDAgUCBAQGAgMAAAABAgMABBEFEiExQRMiUWFxBjIjgZGhFDNCwQdScrHR8BXhNoLx/8QAGQEAAwEBAQAAAAAAAAAAAAAAAQIDBAAF/8QAJhEAAwEAAgICAgEFAQAAAAAAAAECESExAxITQQQyUSIzQmFxgf/aAAwDAQACEQMRAD8A2gJoi3hLedh8VUq4o6FgFAr0aZmSPYolLcjpTe2nRUxu6cUmeXZyKqDueckZqVT7Dy8Hd9OpjxnJNKvBZjUAzdDzTCIDbkkA+9I36IZL2ZTFFsySOcUTGpXB7+tRPnckUSEYY44rLdb2W+sRXkYwTz2qKfccHrXr4DYAqCkAkjrWeqSKTPBTKgOecH3oaeVYlzkA+uatlnU7g3UUqup4ipIXOPWo1RVJlVzMuxpHfy0gvNQiVyWIwOgHalf1D9QqjGKHB28Z7Vmn1uRzgn9qnmlEaC+1ZcfgsTz34pNdXxkzn86qE6Tqc4z7VRJFv4DZ4rliDjKG80jFfXrXuFA8xJqzwnRTgc+tV4cNyOO9HQ+oVZwBjleQOoNH52KNp3Y6jvih9LjJn8uQDniu1JdhEiZBIGcetDtgJTOME42n/errOZ5I8FSxHAI5z7UsiuzL+HKce+K2mlX1lp1rDItskhdgWHAHHGRReJaxWxAi+JIxU4Yeo4ovSpvDv4UuiNjNjPBH5+la+8+nLbW3SeBFtojHkkKCeR6fFX3Gi6XMsEN4B4gXY7xDAY4wG/vUfJ5Zjtia66C4LW2i097jUFWKJcnIGcjtj1pTcW1lNayXWnDKg5Yvxip/UFwNF0945bSSWzZgsQaU7hgcc9qWWM13fRSRW9qbS2UhlXduZz3yaovdvjoT2zsst5O7cHoQaYQEqSUPBpbdSxKCZFZJO5B4Ne212rIfDJwOu7rmmluSnDRoLZyeWNSkdQcZyaX2l0fD3N+YIq3xkkOTxVot/QtSgjhuK9WPzYxQ4dYzlTwaZWbrIMkDNaotp4Z7hPk8KDb0oOQgEjFN2VSuW4pddKqjcg596t8qXBJx9groenAqpkJPNeEncd1dgmqL2a5Jv1XQ7gt5JEyvT3r1o2jOH4NG27gKB2qF2VYrnrT+z0OARGTzVsajqeleMOmOlTToOcd6FUFIsUJnoRV8a+p5qlQB+XWiosbgeDUKorKLYlHWinkG0KKHjPrU36cVmpjpFMuQxK9KGdm5I4+aIehLovtO0gAVnotINPIjKRjzAHms1rFx4NhLtOOcftTW/mEEJx9zDg1k9TufGtnjJz3yPaoN8l0sRgNZmIkbnknmk6TMZOp496c6zFudmXmkttC0t3HGvUnFaJzBX2PbCKSQKVyfen1rp8pHCftTf6f0VI4U3Lk1qoNPjUDC1HHRbUjDtpEpB8pwaj/4dzwVP6V9IjsEIA2ir/8AxUbD7Rn4o/GwOkfNYrOS2kV9nANU3tpv3YGVPIr6RPo6EHMYpBqWjMmTEvHpQcuQcPo+draFbxAeMn9a46jPY3IW3K7MnIPGfzppqMBtbgMQep4NK44vHvk+cimVCNH0f6TvZ5D4l7fybNvMe8Kij1NHXNi17cxeDeKqzKzRNg+YDFIm08x6YHlOVCgsQef/ANpfFrlzNqVusKOApxAQcheazefwR5GvcjF1O+o8+tbyM6fHbRray3EbAGKVcs/YFTmq7i81G2sbXwUEQx+J4RDFTjkZFIfqrSJ4WF5c+LJIXy7KQu3J6AfJp19MrqFppLOsDTFl8qNxt44/LNaK8Wx6p4KnzoXp4judMaXUMRIpyJJBtB96oiks5rVpLUYVSQTxz8fNEyT3AtUhmiKHYMhvtPHOfakiSi3hMcSeGu7GV4Bo56ytY08vgbW10piAKjn0r2ThcruPpS+1bZk9iOPmpLdMxOOgOKCfBQPRiQOaZWspThe1LISHTdgE+tTDtGd2eKv4qzsn5FvQ/ScsuJMCqbkiVdi8n1oCO5MijFM9Mh8VvMcgVX5PXkk43gXmB1bzA1ctvkZp7Nbx7PtFAOgDYHSnX5F0T+GZPEdwQAeKIByMk80OBzVgPFbGySRaql2wvNT8JkPmFTtCFBPerZDuqNMokVqPKParUOPg1BRVqL+lRplEWKTjmpiXHWq8HOD2qqVscVB8jrCdw45INBXLsAcKOnevZJioPGR6UsvNTjSMgjPoCKhVfReZf0AX9xuYxMMgjI9qyOpXKxgqMEnOBR2rawZCyxKU9yOazMjZcs3LH17VNLkowK/jLo/sKC+nrfxNXXI+0Zo6/mSGzbcRvc4A9u9WfRMXi38khHTAqn+IF2fTdNg2xJ64pzAnAoO0j8i/FM4F2jFNKObLoVopMYqlABzU84qqFaLHwR0oC7iXByBRm71qi4KleSK6uUcjCfVGmCRTIowR6VjrSzMdyVBGSODnqa+oaooeJlHNYDVIpLKYyR9jnFZaTl8FGtWjLQ9RtnWa1v4lG0cuwyT/AN9KP0qz060ljuohJIQrTxxFvQ9vfkVkGl/iLgNuwJACp/3qua8uLOUHk4BXrxj2p+K/Yg4e8Gh+pNfF/dW1vZy745TmQNFgqP0604M88dh4Vo7SYXBAODj8u9YK1u2jZWZS3OTt+f8AijLLUb4Tttc8oy9fUdfnAFGsaabEmK0eR3d1DvWVyiyDyiUkZNE2kD3MXhy7A4BxtOATSOS5nljiE7blQYyevHejJW3qlws6RKuAc89TUWvWMnnB8aesNa2niOXGwA5HHUetCRE7329z+tMb13igQGQSvt6460BFcuZAuBgdx2op6OuhvaLsi8xznpXrPlQh65oJbhncAngVbH+MSWODntVJAwmJjE2B0z0p5pd6qPsIwD3zSVc9M10Uo8YqCRjpV5f8kq/0a+WddmM0ulnVXxvoJZXZSC7frQzZ3fdj8qvKT6I02ux8UxXAVe61EJjmtHtwTwlHVwyarjXnmiVWp0MjxVohFwKiie1WNwKjQ3ZXIQBQ+0sMminA247mq1bC7cDNQp8lp4Qsn4Y56VndZb7gqH49a01+ArBTwM5rP6pHKeEGc96zeR8l4MLqEzqWCqwwehJpHc3sycBRnsMYrX6qAMqQCx4yRzWYurMgvLIMDPX+1GMGYhujI5aSVsnH6Uw+nJr6OJnsUDHPmoO+OLYuepzU/pzU/wCBjmDDOPMKvmoVcM3GnfV95akJd2p44NbLSvqK1vwAj7W/ymvjj/UOpXTE29uvhg4yVzTXSdTuI5YWmjiJkyV8KRWJx1GAcg+xAz2ouLS3OBlUN5vJ9ticFc9qhcXawoWY4ApfoV0LuyjkQ5BFW6hCJIyhOM0ecE/6ZnV/rd4pDHawFsdz3pHJ9Ta3dtiGAjNNtT08wRyNDHGAg3PNLwqD3/4rC3eoax/FFLSQIByGnZIQeCeNx9B6+nrSQrt8clHUTOtmwtl1+RfEnkhC9dpbk1XfRzTJ50Cyr69DWPs/rbVbU7buPevQkCtbo+sLrMW5VxjrkUPJDXYFafQl8KBpxG7+A+ftYcfkahqaHxTDIvmVd2euR60b9VaaxgM0fDD0pXA8x0fMuTI34YY9dtTR1LAINKj/AIZIx3FGxrIYvEUnIqmJY0OGJIBxzRVhN4RcSgMH6iuYC+2keeMIOw6muuEkRRFkbM5IB71bFHavJ+GWVqJnsXkjDIwz7UDiKXIWMIzscAVCCQB25OGHBqHgbVKzcbu9SWBDgq2ce/euSSFGcKmWIMvUE5/tRtu20AyDB6UFaAqgweV6kUYqmThj8mn6Ay1blN4UHNQjJMm7kE1Q8aQHK5IPeiLaQeU9RmnTFaH1pCWiGTmpNbHPAr2ykwuM9aMYpmk+a0+BPRPsYOnFVhDmimFRVOa9FURaPI0q9V6V6icVYq0jobEixRioyDNe4Ix6V6SMYpHQF2VEdz2qmQALyPir+CcCoTD1/wCmpVmFJ/gV3Zy20jINK9VhaOIFGw2PXFOZVUZLdu9L79VkyGHBHB9KzWXRj7uKNAZJ3DOOmKzerAtCGAPP2rWnvrCTxZWI8hIwfQVldbuVyY0PI496Wex2ZzVhtiWMdBVf03ZG+vZIsZAWo6gWbk06/wAOth1ScN/lFalxIqW0MbS01CziNpNZpNFuDKw8pH7c1oNL+mrCdkna2NvIDu/Dxy3+Y/FadIUlVfKKJRUhQlVxiqK69cT4OqJ3c5LtDgSB5kQALvJwBwOB0/PNEzJvdu/NVaSDteRu/wDeiU/nZ96VL+nANfQs1i0S4gVCDtTnZ2z61jNeVJY5oZtFW4D7eVkxyOAemRX06QIwIYCgns42bO0Z+K6G/H+rOUzS9aPji6LqWpHwhaLawMwLKBkt6ZPp7CthougjToFHT1rYPbxRgnaKBuHCg4qd3vZaPGvoyv1Ou6JIUGS5xik89twY1GAvlGPatDebX1G3L9A1D3kaQtvZeA2azneRY8MLrOYJfAUHyjPyaNsovGshIDkjg1d9UWWLkzoPKy5BFL9EuWgV42JKmq9yTDLQlZCB2PrWq0S6S5Tw2we2SPtrOCFmXdGoOf1rR6BYv+HIVxkHd78UjOIXkYWaRJBgY79jSCcmOXyHitJrm2SeQqwBJwPes6w3Ao+c9veuQAyyuFZcocnOCKZQ4kYYc5PaktrEIkYAHPepW9zKJdwyCDxRePhgHxcklcA8d6GEzCbbghAait0RDl/uzjNVRtzubkE4pk8Bg/guGCDb070Yl0xXnk0lhk2jKHI70Wk3HSmzQH0ApUlQVYBxXoXmtjMungWpgYrsV6BQSObO7VFeCQamagTz0pGuQo8HGfWvJCCmP2rnYLzQ0jsxPNTbHUg1/lVJxxikF3dSw2rNGQx3d+1ObuVVVt7E5HSs7dSGTKIMJ3JrL5HvRqhcCLWbueZShOEHXFZK5t8gyZHPStnrXhiw2xDJYYJrLyohhG9uQOlCRmzOaggESgfrVn0Zci111AxwJBtry9O7PGFUYHvSxZDa3MM6fcr7q0LlYInjTPvdiVKgjAzyaMnCCMBiMscVm9B1AXNrE4PBUGiNfaWW1Cx53diKM1wVtcmntmhhszI0igY9aqN2gXerKw9jWH09NZukEEqybCfv/vT+3+m543DC7mKHqHOaZN/QPWftmgjlEmMHivWkx3qqKEW8SrnoKqlloUGVpC4nPNKbmfGeaIuZM55pbKN2RWWtNM4kJdWmdSJU/oOaFOoC5BXd9w9e9GaxtSE1h5rt7e48nTOaKWkfLnZpEl/ikNtJg46ZoNtL8AF08yjqM1VFcCfEq5R8c0St2zZVwc9M0eSAZp7Qkfdk56DqKf2l8pAjjDc96TafHDGCzhDu9eT+VVpqcdpPLG4ZZN2ADxkH2rJ5vPS1QuR5lPsYanAWZXD5T1Has7qV2scpwP6sVqbiWMIrxAeZftbmsnqlsFmYdj5gDV/x/J8kezErhl1lfK+FI4o1lAkAXgE80itFMTFiO9aAD+ItgUPnHXFVawASYg6qAAcc59asihwMHG0UDGzIRvJFFQs5lBySPWmwAdAuOAKIETDtVMAO9T2701XaVHI/OmwU3KmrlIocNVqtW7DLhbXVDdXoNcdh6fevDyeDivcg11TpHFEiHPrxihZOA3tRsme1B3C4U+tQqeC0MS3ZLyYHINLdWi22rFDgkYpm/G8e9Jb24w7Qycq1ZGakI7/yWDZbLE5WsxKXk3Egj1rVzw+IAD64xSLUbfazRr0A5966Wc0Zm+YFTjoP3pNPuYkn8q0N9AMgAcUomiJyOK0wybNX/h7qReJrSRvNGcr8VrNR+p7bTVZGUPLjgMK+TaZdvpmoRzqTgHDY9K+hTQwajapIwVlYjzHt70XwyvjarExno/8AiBCVKTGIkHjK9KcW31zZ3DbSQAeM9KxiaXp24KwEcikg4HWnMWi6C0Sov8RIeu3oM5/Op+7PRf48faNhDqltdpmKVT7Zqqds9KU6doVhEjPGkqeg8U4/SjmOwYz0p3rXJipTFZLKpOaDmYJkmrZrhUzzSTUb8AHBqDH3QHXrgeGRmsXfKN+8nntR+p6i01wFXkA5NDmNZ4sZBYcgVSFnLM/lrXgNaXoiIUtTOF97ZR/lTSSSDw2UEd+tTjmZHwueKdreiemnhuWUhlI8RcY5phHNC5hE0e+c8mTGec1lYr1UkG/JrQ6Zc27EBWKt2OazeTxKnrGTHEkRkwcKoBySB/tS3UUMk6Oo+0EH9KYSLI/mWYOO3mpffvIoZYlLYGCwHUmj45ULEBvRYCBLKh6BqY2Alx+HkilFtFIkxaXJz2JrTaYyCMoo4qlMB5vYJ+IN3vV1q4YEAYopIYthkGMmqlEe4BCAT1rkzmFQlkYdxTJD5RuAzS+Eef1ANM0XcucVRLRGa/xB2NWK+aWRy5PWmEJG2vSqcMqYQG/Wvd1U5GeDXuRUmULg1WpjGTzVMK7jz2q/aAPilaFZVKMeahHAYEnr6UTI2fihpWwM96hS5KT0A3EaglSuB3pReWSOpkC+Zf3p3O7khuBS55DiRXwADnisnkWs0w8QguY0tlLNy56LWbulLTHcCSx5OK089t4sxLkkA9qGv4oreHdjzntU0h2zKanbKEkJHQYFZOSMjO6trqZ8SJkcgBhgEdqz6W/jBwoyyknB7irQ8EfJnp08oOK0v0VqoDmwuDwfsz6elJ7iEo7Iwx6CgwHt5lmiJDIQQR2q65F6Z9dg+nVuzujmZB6A08tPpdbVAz3LyD0JrL/Sn1RFNaKSwEg+9e4/9VoLr6ngWPAYcDpmuTS7Le1NYnwHXLJbJtUgAVn77UwufMKVat9Sq5I3hR81mLvWDIx8PJ+aSm66OSzsfXuq9fNSO6vHnJVTx3oDfJLJvlY4AzipRh2lAX/ooeuAq/pHsccUrYYbT6nvU5rR43GI8/FExpAZNjDcwHJz0pjD4RCnO4jjPcUG8JGemgcngH2qpLbb5nGGNaK6kgjDM/OOTSVZxNLwOK5Pg4Fa3Y8gZJplZ2xWJc5z81bFb72Hv9tHRII4vFlB2jt/albCW2FuwlEsjZQde1O7GaRboqRE9seDjBwuPT1pRp+qiW48CWPER8ufShNQeS0uNsRwdxHXg0rWtAwY38Ec8zvDu4PBIxivbRCmGPbrV+nTLLETJjeR2717swP9THrTaEh/ENlBHnJOKPgtQ6bzyaBhixIMHFPYExGqr2FGeRa4K4lMZGBwaZRSDYKHkcKVC9QOa9UqRVolsRsfqGQ80VHNgYJoR5QwqHi5r13Lrsw+2B7T4PBomJww96T7+M55oq3nBHXFTrx4hlfI0il2Nz0NE+KCOOcilkMituJPTpRUUg2gn8xUKWFU9PZfuxVRG44oiZNwDryKHcY6day0isg06HaVB6+tLrjEY5HPSjbp2DD0oSU7h05NZrLyKVJWRyBx6mld9NvuGScZ9Pim985ih37fMD0rOTXrySFSAeeB6VHkpwJtRieR2AB2qetJZ45I50aNiMVprjxCGMoCrjIx61n5nZZCSNwznpVJfIrK9QhEkYc8nPUikzI24jaCh9+aeyEXVqEXhlzgetKC20sGXpVpYrAijxHxIHZWHocGoveXjL5riU//AGNXEktuI2jvQr+aUleM1VciMu03Mk+2Uk7vWnCWhXzEcepobTrQx4d15PQU+tY1nlUS7lUcnAqd1yPPCKbDS7jUJlS3Qk5xwM00n0KSyj8QgDHJUjtWrjuvA09I9OG3jLP5VfHzSbXtUc2XgyMHds4PXj5qKtunOf8Aojb7MtcW7QM5deG5yDmhvGaMFkJGfTvR0sw2EHzcc5pYZDIx6+mKZDkJXadgXcke56VQG2OCgIOeKJSFckgAj5qpQplwMHHpROHFtN+EsgGSowaNs547hGgn8oPOaWoDFDmPqxxRlnJ+KqOqscZOaRhC5bCOAeLuXBOSdwA/90BcOt5cYbIAPBNPEtobxGUXES4HAA5pDcW5t52DPuHUY6GuQAuG4jtnSIZwOpp27JII8HBHPzWZQtPCwkGdv2nvR+mzbo9khyycA96Jw2jVWcFTwODTCB2XyjnNCWSh2J4yaeQW/lHGMUVwLTQGVYndzuNWDoM0VJHx0xVOzBIIrZ4sa0hTe4aRdPCRAtktig7iPwzkdKfb0liBUjpSi/xkgda9OKbfJhpZ0AFuetWwPg881UVINSjQlhxVKzBVujG3k29xj3NFxNuOVPSl5XbgHHPPxRNoGJBboetZKSfJeW1wMIXYnGTnoa9mwTgdfavUYeVl5x1NSwC+R3rN5FvBaHgDNbu/9Jxig/BwcZxWhcYTn7gPSlgtw5ZyeWrJUYzRF6jPampzsx9w60hltJF5I4HcCtNq0RRGbqQMCkK5dNsrsPis9cPC09CTUgGj8o6Hn4pNcIo6oTnrWju0RJNhBEbd6W3iRhgoHPauXBzEsypEgKg5XsOgpVeYLlgB5u1PrnZsI28jrikpjLysW4wCQKrDFYtnywx7VdokCz3yCQeUc1GYfiEdx3qyxZoZ1ZPuz2qu8CjWR8T8jg9qPjvoLePAUlj60svPO29Dyw5X0NQijYJ6t2qVJPsI5t9RVNyrlARzk9apuZ1uCADgn1NTs9E1C7UNHbPhu56U6tfoaWQB7ubaf8oPSgktG9cMvNaGGXh9wYfcKrwq9Rmtjc/SjwxlYjvUdiaWT6LIMIbcg+uaI3rpm5RgYXrQ8IxJz1NagaKEUlwSaVXlgIX6fFEDklZygMFkGVJ6jtR+62t2BZGkcDkhscUqjbZgk470ckg+8gMrDmkaAUzoPG/iLaRwCc4J5FEy5aJWbGfWqX2yA4BC9zUhIrJ4YPA/agcTiePhU5P7CjLGAPKAnQHmg7O13FyrDcScU40uMwMFcebPJogHGlWTMcA5IOa0kcUiwggAnFD6GIgzAkbiKbTBUXI+2m3ESrliWVizc9j0qtuvAqxyHkYjpmqwmRnP71u8fHKIV/DGEcroMAnHpXMd3JNXeCVGSVx71CSMrzxj2r0PYx4VHBNWIcDNV7ec1dGoNczkyyOcZw4zj1o+CZGGMYHtQwiUgVdCPD+3FQrGVlsLYbFAXp614jHHtXsZ3phug6E1LaoHUVHCmhCDfnJxjih5YnTO0YB/SrYnB471a8gZdpGanU6h5ppiC7Te5D/vSa8to1YmInPtWhvICTnFLJI2XjbuU/rWK5xmyaM3cIz7g3Qe1IdSQpLuI71sbyJPBYp1HUUg1C22pn7gf2pMH7M1exMp8ROVI5xSsKWbIrQ3MWyMqBweaUmLwgXx16U0sVoUXEW2Q1ZYsI7hSVLL3oiOH+ImYnsM49aL0nT57+/jtoV8zsABVNEJ6bo15qV6ILNS+erdgPWt9pP0da2ZVrp/4iUc8dM040vT4NKgFnaAFh/Nlxyx/wCKcW8AUZPJpcKJYtYItvtUBVAAHAAqJhPU0xdVA82BQ0jw9PEXPzRAuQGRaEmiD5yopi5XsQaFmIrsCJ7i1Xk4rO6rbAggitXOeDzSS/UOCMc1x3Zi3hCylSMA+tUhpFBC5GO1M7+IrKMA49qFkTd5owPc0rA0QUu6gAnNWRqIUcsQAR07mhky5YIeBVkMDM4DklT+1KAM0u48/IwM1pbLEyEn5BpRY6fnznlV/prQaeEQ7doUiuAFWyurZXIxTJLmRk2SFiPmvbdUaFhtGc9e9XRWgIJ37cDnNa/E1PLIXyDsnGRVRVs0xiji5EpPA4x61Q0Yyea3Q5qnwZa1IbP9v5VVL/aurqq+ybKG7fFTT7a6urmKuwtPtX8qtj6/lXV1Roqi9P5KfNTHT866uqQ5NPuFWNXV1BjIquPsFKX+5q6urP5DR4uhXedZPik11/KNdXVlZoQluP5I/Ok93/IX4rq6guzmL4/5la//AA//APkEf+hv9q6uqkiPo3UH89v9VNk/tXV1Ep5BJ9QfyTWSj++urqzeT9j0fxP7Y9svtoh+ldXVonoxeX9mBXHQ0puPuPwa6uokkJbn+9K1+166upGc+wOD7j8Uxtv6a6uoMUcWff8A0/3NE2/3JXV1NPQjNJpX81v9VOn+w/Arq6rImwc9Kq711dWz8ch5Oz//2Q=="/>
          <p:cNvSpPr>
            <a:spLocks noChangeAspect="1" noChangeArrowheads="1"/>
          </p:cNvSpPr>
          <p:nvPr/>
        </p:nvSpPr>
        <p:spPr bwMode="auto">
          <a:xfrm>
            <a:off x="173038" y="-477838"/>
            <a:ext cx="338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600" tIns="50800" rIns="101600" bIns="50800"/>
          <a:lstStyle/>
          <a:p>
            <a:endParaRPr lang="ru-RU" sz="2000">
              <a:latin typeface="Garamond" pitchFamily="18" charset="0"/>
            </a:endParaRPr>
          </a:p>
        </p:txBody>
      </p:sp>
      <p:sp>
        <p:nvSpPr>
          <p:cNvPr id="23557" name="AutoShape 6" descr="data:image/jpeg;base64,/9j/4AAQSkZJRgABAQAAAQABAAD/2wBDAAkGBwgHBgkIBwgKCgkLDRYPDQwMDRsUFRAWIB0iIiAdHx8kKDQsJCYxJx8fLT0tMTU3Ojo6Iys/RD84QzQ5Ojf/2wBDAQoKCg0MDRoPDxo3JR8lNzc3Nzc3Nzc3Nzc3Nzc3Nzc3Nzc3Nzc3Nzc3Nzc3Nzc3Nzc3Nzc3Nzc3Nzc3Nzc3Nzf/wAARCACxARwDASIAAhEBAxEB/8QAGwAAAgMBAQEAAAAAAAAAAAAABAUCAwYAAQf/xAA4EAACAQMDAgUCBAQGAgMAAAABAgMABBEFEiExQRMiUWFxBjIjgZGhFDNCwQdScrHR8BXhNoLx/8QAGQEAAwEBAQAAAAAAAAAAAAAAAQIDBAAF/8QAJhEAAwEAAgICAgEFAQAAAAAAAAECESExAxITQQQyUSIzQmFxgf/aAAwDAQACEQMRAD8A2gJoi3hLedh8VUq4o6FgFAr0aZmSPYolLcjpTe2nRUxu6cUmeXZyKqDueckZqVT7Dy8Hd9OpjxnJNKvBZjUAzdDzTCIDbkkA+9I36IZL2ZTFFsySOcUTGpXB7+tRPnckUSEYY44rLdb2W+sRXkYwTz2qKfccHrXr4DYAqCkAkjrWeqSKTPBTKgOecH3oaeVYlzkA+uatlnU7g3UUqup4ipIXOPWo1RVJlVzMuxpHfy0gvNQiVyWIwOgHalf1D9QqjGKHB28Z7Vmn1uRzgn9qnmlEaC+1ZcfgsTz34pNdXxkzn86qE6Tqc4z7VRJFv4DZ4rliDjKG80jFfXrXuFA8xJqzwnRTgc+tV4cNyOO9HQ+oVZwBjleQOoNH52KNp3Y6jvih9LjJn8uQDniu1JdhEiZBIGcetDtgJTOME42n/errOZ5I8FSxHAI5z7UsiuzL+HKce+K2mlX1lp1rDItskhdgWHAHHGRReJaxWxAi+JIxU4Yeo4ovSpvDv4UuiNjNjPBH5+la+8+nLbW3SeBFtojHkkKCeR6fFX3Gi6XMsEN4B4gXY7xDAY4wG/vUfJ5Zjtia66C4LW2i097jUFWKJcnIGcjtj1pTcW1lNayXWnDKg5Yvxip/UFwNF0945bSSWzZgsQaU7hgcc9qWWM13fRSRW9qbS2UhlXduZz3yaovdvjoT2zsst5O7cHoQaYQEqSUPBpbdSxKCZFZJO5B4Ne212rIfDJwOu7rmmluSnDRoLZyeWNSkdQcZyaX2l0fD3N+YIq3xkkOTxVot/QtSgjhuK9WPzYxQ4dYzlTwaZWbrIMkDNaotp4Z7hPk8KDb0oOQgEjFN2VSuW4pddKqjcg596t8qXBJx9groenAqpkJPNeEncd1dgmqL2a5Jv1XQ7gt5JEyvT3r1o2jOH4NG27gKB2qF2VYrnrT+z0OARGTzVsajqeleMOmOlTToOcd6FUFIsUJnoRV8a+p5qlQB+XWiosbgeDUKorKLYlHWinkG0KKHjPrU36cVmpjpFMuQxK9KGdm5I4+aIehLovtO0gAVnotINPIjKRjzAHms1rFx4NhLtOOcftTW/mEEJx9zDg1k9TufGtnjJz3yPaoN8l0sRgNZmIkbnknmk6TMZOp496c6zFudmXmkttC0t3HGvUnFaJzBX2PbCKSQKVyfen1rp8pHCftTf6f0VI4U3Lk1qoNPjUDC1HHRbUjDtpEpB8pwaj/4dzwVP6V9IjsEIA2ir/8AxUbD7Rn4o/GwOkfNYrOS2kV9nANU3tpv3YGVPIr6RPo6EHMYpBqWjMmTEvHpQcuQcPo+draFbxAeMn9a46jPY3IW3K7MnIPGfzppqMBtbgMQep4NK44vHvk+cimVCNH0f6TvZ5D4l7fybNvMe8Kij1NHXNi17cxeDeKqzKzRNg+YDFIm08x6YHlOVCgsQef/ANpfFrlzNqVusKOApxAQcheazefwR5GvcjF1O+o8+tbyM6fHbRray3EbAGKVcs/YFTmq7i81G2sbXwUEQx+J4RDFTjkZFIfqrSJ4WF5c+LJIXy7KQu3J6AfJp19MrqFppLOsDTFl8qNxt44/LNaK8Wx6p4KnzoXp4judMaXUMRIpyJJBtB96oiks5rVpLUYVSQTxz8fNEyT3AtUhmiKHYMhvtPHOfakiSi3hMcSeGu7GV4Bo56ytY08vgbW10piAKjn0r2ThcruPpS+1bZk9iOPmpLdMxOOgOKCfBQPRiQOaZWspThe1LISHTdgE+tTDtGd2eKv4qzsn5FvQ/ScsuJMCqbkiVdi8n1oCO5MijFM9Mh8VvMcgVX5PXkk43gXmB1bzA1ctvkZp7Nbx7PtFAOgDYHSnX5F0T+GZPEdwQAeKIByMk80OBzVgPFbGySRaql2wvNT8JkPmFTtCFBPerZDuqNMokVqPKParUOPg1BRVqL+lRplEWKTjmpiXHWq8HOD2qqVscVB8jrCdw45INBXLsAcKOnevZJioPGR6UsvNTjSMgjPoCKhVfReZf0AX9xuYxMMgjI9qyOpXKxgqMEnOBR2rawZCyxKU9yOazMjZcs3LH17VNLkowK/jLo/sKC+nrfxNXXI+0Zo6/mSGzbcRvc4A9u9WfRMXi38khHTAqn+IF2fTdNg2xJ64pzAnAoO0j8i/FM4F2jFNKObLoVopMYqlABzU84qqFaLHwR0oC7iXByBRm71qi4KleSK6uUcjCfVGmCRTIowR6VjrSzMdyVBGSODnqa+oaooeJlHNYDVIpLKYyR9jnFZaTl8FGtWjLQ9RtnWa1v4lG0cuwyT/AN9KP0qz060ljuohJIQrTxxFvQ9vfkVkGl/iLgNuwJACp/3qua8uLOUHk4BXrxj2p+K/Yg4e8Gh+pNfF/dW1vZy745TmQNFgqP0604M88dh4Vo7SYXBAODj8u9YK1u2jZWZS3OTt+f8AijLLUb4Tttc8oy9fUdfnAFGsaabEmK0eR3d1DvWVyiyDyiUkZNE2kD3MXhy7A4BxtOATSOS5nljiE7blQYyevHejJW3qlws6RKuAc89TUWvWMnnB8aesNa2niOXGwA5HHUetCRE7329z+tMb13igQGQSvt6460BFcuZAuBgdx2op6OuhvaLsi8xznpXrPlQh65oJbhncAngVbH+MSWODntVJAwmJjE2B0z0p5pd6qPsIwD3zSVc9M10Uo8YqCRjpV5f8kq/0a+WddmM0ulnVXxvoJZXZSC7frQzZ3fdj8qvKT6I02ux8UxXAVe61EJjmtHtwTwlHVwyarjXnmiVWp0MjxVohFwKiie1WNwKjQ3ZXIQBQ+0sMminA247mq1bC7cDNQp8lp4Qsn4Y56VndZb7gqH49a01+ArBTwM5rP6pHKeEGc96zeR8l4MLqEzqWCqwwehJpHc3sycBRnsMYrX6qAMqQCx4yRzWYurMgvLIMDPX+1GMGYhujI5aSVsnH6Uw+nJr6OJnsUDHPmoO+OLYuepzU/pzU/wCBjmDDOPMKvmoVcM3GnfV95akJd2p44NbLSvqK1vwAj7W/ymvjj/UOpXTE29uvhg4yVzTXSdTuI5YWmjiJkyV8KRWJx1GAcg+xAz2ouLS3OBlUN5vJ9ticFc9qhcXawoWY4ApfoV0LuyjkQ5BFW6hCJIyhOM0ecE/6ZnV/rd4pDHawFsdz3pHJ9Ta3dtiGAjNNtT08wRyNDHGAg3PNLwqD3/4rC3eoax/FFLSQIByGnZIQeCeNx9B6+nrSQrt8clHUTOtmwtl1+RfEnkhC9dpbk1XfRzTJ50Cyr69DWPs/rbVbU7buPevQkCtbo+sLrMW5VxjrkUPJDXYFafQl8KBpxG7+A+ftYcfkahqaHxTDIvmVd2euR60b9VaaxgM0fDD0pXA8x0fMuTI34YY9dtTR1LAINKj/AIZIx3FGxrIYvEUnIqmJY0OGJIBxzRVhN4RcSgMH6iuYC+2keeMIOw6muuEkRRFkbM5IB71bFHavJ+GWVqJnsXkjDIwz7UDiKXIWMIzscAVCCQB25OGHBqHgbVKzcbu9SWBDgq2ce/euSSFGcKmWIMvUE5/tRtu20AyDB6UFaAqgweV6kUYqmThj8mn6Ay1blN4UHNQjJMm7kE1Q8aQHK5IPeiLaQeU9RmnTFaH1pCWiGTmpNbHPAr2ykwuM9aMYpmk+a0+BPRPsYOnFVhDmimFRVOa9FURaPI0q9V6V6icVYq0jobEixRioyDNe4Ix6V6SMYpHQF2VEdz2qmQALyPir+CcCoTD1/wCmpVmFJ/gV3Zy20jINK9VhaOIFGw2PXFOZVUZLdu9L79VkyGHBHB9KzWXRj7uKNAZJ3DOOmKzerAtCGAPP2rWnvrCTxZWI8hIwfQVldbuVyY0PI496Wex2ZzVhtiWMdBVf03ZG+vZIsZAWo6gWbk06/wAOth1ScN/lFalxIqW0MbS01CziNpNZpNFuDKw8pH7c1oNL+mrCdkna2NvIDu/Dxy3+Y/FadIUlVfKKJRUhQlVxiqK69cT4OqJ3c5LtDgSB5kQALvJwBwOB0/PNEzJvdu/NVaSDteRu/wDeiU/nZ96VL+nANfQs1i0S4gVCDtTnZ2z61jNeVJY5oZtFW4D7eVkxyOAemRX06QIwIYCgns42bO0Z+K6G/H+rOUzS9aPji6LqWpHwhaLawMwLKBkt6ZPp7CthougjToFHT1rYPbxRgnaKBuHCg4qd3vZaPGvoyv1Ou6JIUGS5xik89twY1GAvlGPatDebX1G3L9A1D3kaQtvZeA2azneRY8MLrOYJfAUHyjPyaNsovGshIDkjg1d9UWWLkzoPKy5BFL9EuWgV42JKmq9yTDLQlZCB2PrWq0S6S5Tw2we2SPtrOCFmXdGoOf1rR6BYv+HIVxkHd78UjOIXkYWaRJBgY79jSCcmOXyHitJrm2SeQqwBJwPes6w3Ao+c9veuQAyyuFZcocnOCKZQ4kYYc5PaktrEIkYAHPepW9zKJdwyCDxRePhgHxcklcA8d6GEzCbbghAait0RDl/uzjNVRtzubkE4pk8Bg/guGCDb070Yl0xXnk0lhk2jKHI70Wk3HSmzQH0ApUlQVYBxXoXmtjMungWpgYrsV6BQSObO7VFeCQamagTz0pGuQo8HGfWvJCCmP2rnYLzQ0jsxPNTbHUg1/lVJxxikF3dSw2rNGQx3d+1ObuVVVt7E5HSs7dSGTKIMJ3JrL5HvRqhcCLWbueZShOEHXFZK5t8gyZHPStnrXhiw2xDJYYJrLyohhG9uQOlCRmzOaggESgfrVn0Zci111AxwJBtry9O7PGFUYHvSxZDa3MM6fcr7q0LlYInjTPvdiVKgjAzyaMnCCMBiMscVm9B1AXNrE4PBUGiNfaWW1Cx53diKM1wVtcmntmhhszI0igY9aqN2gXerKw9jWH09NZukEEqybCfv/vT+3+m543DC7mKHqHOaZN/QPWftmgjlEmMHivWkx3qqKEW8SrnoKqlloUGVpC4nPNKbmfGeaIuZM55pbKN2RWWtNM4kJdWmdSJU/oOaFOoC5BXd9w9e9GaxtSE1h5rt7e48nTOaKWkfLnZpEl/ikNtJg46ZoNtL8AF08yjqM1VFcCfEq5R8c0St2zZVwc9M0eSAZp7Qkfdk56DqKf2l8pAjjDc96TafHDGCzhDu9eT+VVpqcdpPLG4ZZN2ADxkH2rJ5vPS1QuR5lPsYanAWZXD5T1Has7qV2scpwP6sVqbiWMIrxAeZftbmsnqlsFmYdj5gDV/x/J8kezErhl1lfK+FI4o1lAkAXgE80itFMTFiO9aAD+ItgUPnHXFVawASYg6qAAcc59asihwMHG0UDGzIRvJFFQs5lBySPWmwAdAuOAKIETDtVMAO9T2701XaVHI/OmwU3KmrlIocNVqtW7DLhbXVDdXoNcdh6fevDyeDivcg11TpHFEiHPrxihZOA3tRsme1B3C4U+tQqeC0MS3ZLyYHINLdWi22rFDgkYpm/G8e9Jb24w7Qycq1ZGakI7/yWDZbLE5WsxKXk3Egj1rVzw+IAD64xSLUbfazRr0A5966Wc0Zm+YFTjoP3pNPuYkn8q0N9AMgAcUomiJyOK0wybNX/h7qReJrSRvNGcr8VrNR+p7bTVZGUPLjgMK+TaZdvpmoRzqTgHDY9K+hTQwajapIwVlYjzHt70XwyvjarExno/8AiBCVKTGIkHjK9KcW31zZ3DbSQAeM9KxiaXp24KwEcikg4HWnMWi6C0Sov8RIeu3oM5/Op+7PRf48faNhDqltdpmKVT7Zqqds9KU6doVhEjPGkqeg8U4/SjmOwYz0p3rXJipTFZLKpOaDmYJkmrZrhUzzSTUb8AHBqDH3QHXrgeGRmsXfKN+8nntR+p6i01wFXkA5NDmNZ4sZBYcgVSFnLM/lrXgNaXoiIUtTOF97ZR/lTSSSDw2UEd+tTjmZHwueKdreiemnhuWUhlI8RcY5phHNC5hE0e+c8mTGec1lYr1UkG/JrQ6Zc27EBWKt2OazeTxKnrGTHEkRkwcKoBySB/tS3UUMk6Oo+0EH9KYSLI/mWYOO3mpffvIoZYlLYGCwHUmj45ULEBvRYCBLKh6BqY2Alx+HkilFtFIkxaXJz2JrTaYyCMoo4qlMB5vYJ+IN3vV1q4YEAYopIYthkGMmqlEe4BCAT1rkzmFQlkYdxTJD5RuAzS+Eef1ANM0XcucVRLRGa/xB2NWK+aWRy5PWmEJG2vSqcMqYQG/Wvd1U5GeDXuRUmULg1WpjGTzVMK7jz2q/aAPilaFZVKMeahHAYEnr6UTI2fihpWwM96hS5KT0A3EaglSuB3pReWSOpkC+Zf3p3O7khuBS55DiRXwADnisnkWs0w8QguY0tlLNy56LWbulLTHcCSx5OK089t4sxLkkA9qGv4oreHdjzntU0h2zKanbKEkJHQYFZOSMjO6trqZ8SJkcgBhgEdqz6W/jBwoyyknB7irQ8EfJnp08oOK0v0VqoDmwuDwfsz6elJ7iEo7Iwx6CgwHt5lmiJDIQQR2q65F6Z9dg+nVuzujmZB6A08tPpdbVAz3LyD0JrL/Sn1RFNaKSwEg+9e4/9VoLr6ngWPAYcDpmuTS7Le1NYnwHXLJbJtUgAVn77UwufMKVat9Sq5I3hR81mLvWDIx8PJ+aSm66OSzsfXuq9fNSO6vHnJVTx3oDfJLJvlY4AzipRh2lAX/ooeuAq/pHsccUrYYbT6nvU5rR43GI8/FExpAZNjDcwHJz0pjD4RCnO4jjPcUG8JGemgcngH2qpLbb5nGGNaK6kgjDM/OOTSVZxNLwOK5Pg4Fa3Y8gZJplZ2xWJc5z81bFb72Hv9tHRII4vFlB2jt/albCW2FuwlEsjZQde1O7GaRboqRE9seDjBwuPT1pRp+qiW48CWPER8ufShNQeS0uNsRwdxHXg0rWtAwY38Ec8zvDu4PBIxivbRCmGPbrV+nTLLETJjeR2717swP9THrTaEh/ENlBHnJOKPgtQ6bzyaBhixIMHFPYExGqr2FGeRa4K4lMZGBwaZRSDYKHkcKVC9QOa9UqRVolsRsfqGQ80VHNgYJoR5QwqHi5r13Lrsw+2B7T4PBomJww96T7+M55oq3nBHXFTrx4hlfI0il2Nz0NE+KCOOcilkMituJPTpRUUg2gn8xUKWFU9PZfuxVRG44oiZNwDryKHcY6day0isg06HaVB6+tLrjEY5HPSjbp2DD0oSU7h05NZrLyKVJWRyBx6mld9NvuGScZ9Pim985ih37fMD0rOTXrySFSAeeB6VHkpwJtRieR2AB2qetJZ45I50aNiMVprjxCGMoCrjIx61n5nZZCSNwznpVJfIrK9QhEkYc8nPUikzI24jaCh9+aeyEXVqEXhlzgetKC20sGXpVpYrAijxHxIHZWHocGoveXjL5riU//AGNXEktuI2jvQr+aUleM1VciMu03Mk+2Uk7vWnCWhXzEcepobTrQx4d15PQU+tY1nlUS7lUcnAqd1yPPCKbDS7jUJlS3Qk5xwM00n0KSyj8QgDHJUjtWrjuvA09I9OG3jLP5VfHzSbXtUc2XgyMHds4PXj5qKtunOf8Aojb7MtcW7QM5deG5yDmhvGaMFkJGfTvR0sw2EHzcc5pYZDIx6+mKZDkJXadgXcke56VQG2OCgIOeKJSFckgAj5qpQplwMHHpROHFtN+EsgGSowaNs547hGgn8oPOaWoDFDmPqxxRlnJ+KqOqscZOaRhC5bCOAeLuXBOSdwA/90BcOt5cYbIAPBNPEtobxGUXES4HAA5pDcW5t52DPuHUY6GuQAuG4jtnSIZwOpp27JII8HBHPzWZQtPCwkGdv2nvR+mzbo9khyycA96Jw2jVWcFTwODTCB2XyjnNCWSh2J4yaeQW/lHGMUVwLTQGVYndzuNWDoM0VJHx0xVOzBIIrZ4sa0hTe4aRdPCRAtktig7iPwzkdKfb0liBUjpSi/xkgda9OKbfJhpZ0AFuetWwPg881UVINSjQlhxVKzBVujG3k29xj3NFxNuOVPSl5XbgHHPPxRNoGJBboetZKSfJeW1wMIXYnGTnoa9mwTgdfavUYeVl5x1NSwC+R3rN5FvBaHgDNbu/9Jxig/BwcZxWhcYTn7gPSlgtw5ZyeWrJUYzRF6jPampzsx9w60hltJF5I4HcCtNq0RRGbqQMCkK5dNsrsPis9cPC09CTUgGj8o6Hn4pNcIo6oTnrWju0RJNhBEbd6W3iRhgoHPauXBzEsypEgKg5XsOgpVeYLlgB5u1PrnZsI28jrikpjLysW4wCQKrDFYtnywx7VdokCz3yCQeUc1GYfiEdx3qyxZoZ1ZPuz2qu8CjWR8T8jg9qPjvoLePAUlj60svPO29Dyw5X0NQijYJ6t2qVJPsI5t9RVNyrlARzk9apuZ1uCADgn1NTs9E1C7UNHbPhu56U6tfoaWQB7ubaf8oPSgktG9cMvNaGGXh9wYfcKrwq9Rmtjc/SjwxlYjvUdiaWT6LIMIbcg+uaI3rpm5RgYXrQ8IxJz1NagaKEUlwSaVXlgIX6fFEDklZygMFkGVJ6jtR+62t2BZGkcDkhscUqjbZgk470ckg+8gMrDmkaAUzoPG/iLaRwCc4J5FEy5aJWbGfWqX2yA4BC9zUhIrJ4YPA/agcTiePhU5P7CjLGAPKAnQHmg7O13FyrDcScU40uMwMFcebPJogHGlWTMcA5IOa0kcUiwggAnFD6GIgzAkbiKbTBUXI+2m3ESrliWVizc9j0qtuvAqxyHkYjpmqwmRnP71u8fHKIV/DGEcroMAnHpXMd3JNXeCVGSVx71CSMrzxj2r0PYx4VHBNWIcDNV7ec1dGoNczkyyOcZw4zj1o+CZGGMYHtQwiUgVdCPD+3FQrGVlsLYbFAXp614jHHtXsZ3phug6E1LaoHUVHCmhCDfnJxjih5YnTO0YB/SrYnB471a8gZdpGanU6h5ppiC7Te5D/vSa8to1YmInPtWhvICTnFLJI2XjbuU/rWK5xmyaM3cIz7g3Qe1IdSQpLuI71sbyJPBYp1HUUg1C22pn7gf2pMH7M1exMp8ROVI5xSsKWbIrQ3MWyMqBweaUmLwgXx16U0sVoUXEW2Q1ZYsI7hSVLL3oiOH+ImYnsM49aL0nT57+/jtoV8zsABVNEJ6bo15qV6ILNS+erdgPWt9pP0da2ZVrp/4iUc8dM040vT4NKgFnaAFh/Nlxyx/wCKcW8AUZPJpcKJYtYItvtUBVAAHAAqJhPU0xdVA82BQ0jw9PEXPzRAuQGRaEmiD5yopi5XsQaFmIrsCJ7i1Xk4rO6rbAggitXOeDzSS/UOCMc1x3Zi3hCylSMA+tUhpFBC5GO1M7+IrKMA49qFkTd5owPc0rA0QUu6gAnNWRqIUcsQAR07mhky5YIeBVkMDM4DklT+1KAM0u48/IwM1pbLEyEn5BpRY6fnznlV/prQaeEQ7doUiuAFWyurZXIxTJLmRk2SFiPmvbdUaFhtGc9e9XRWgIJ37cDnNa/E1PLIXyDsnGRVRVs0xiji5EpPA4x61Q0Yyea3Q5qnwZa1IbP9v5VVL/aurqq+ybKG7fFTT7a6urmKuwtPtX8qtj6/lXV1Roqi9P5KfNTHT866uqQ5NPuFWNXV1BjIquPsFKX+5q6urP5DR4uhXedZPik11/KNdXVlZoQluP5I/Ok93/IX4rq6guzmL4/5la//AA//APkEf+hv9q6uqkiPo3UH89v9VNk/tXV1Ep5BJ9QfyTWSj++urqzeT9j0fxP7Y9svtoh+ldXVonoxeX9mBXHQ0puPuPwa6uokkJbn+9K1+166upGc+wOD7j8Uxtv6a6uoMUcWff8A0/3NE2/3JXV1NPQjNJpX81v9VOn+w/Arq6rImwc9Kq711dWz8ch5Oz//2Q=="/>
          <p:cNvSpPr>
            <a:spLocks noChangeAspect="1" noChangeArrowheads="1"/>
          </p:cNvSpPr>
          <p:nvPr/>
        </p:nvSpPr>
        <p:spPr bwMode="auto">
          <a:xfrm>
            <a:off x="342900" y="-307975"/>
            <a:ext cx="3381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600" tIns="50800" rIns="101600" bIns="50800"/>
          <a:lstStyle/>
          <a:p>
            <a:endParaRPr lang="ru-RU" sz="2000">
              <a:latin typeface="Garamond" pitchFamily="18" charset="0"/>
            </a:endParaRPr>
          </a:p>
        </p:txBody>
      </p:sp>
      <p:sp>
        <p:nvSpPr>
          <p:cNvPr id="23558" name="Rectangle 6"/>
          <p:cNvSpPr>
            <a:spLocks/>
          </p:cNvSpPr>
          <p:nvPr/>
        </p:nvSpPr>
        <p:spPr bwMode="auto">
          <a:xfrm>
            <a:off x="6191250" y="-238844"/>
            <a:ext cx="396875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379413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 ноября</a:t>
            </a:r>
          </a:p>
        </p:txBody>
      </p:sp>
      <p:pic>
        <p:nvPicPr>
          <p:cNvPr id="23559" name="Picture 9" descr="7546107468328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024" y="1489348"/>
            <a:ext cx="4497113" cy="356720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12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6600" dirty="0" smtClean="0">
                <a:ln>
                  <a:noFill/>
                </a:ln>
              </a:rPr>
              <a:t>Анекдот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4294967295"/>
          </p:nvPr>
        </p:nvSpPr>
        <p:spPr>
          <a:xfrm>
            <a:off x="615504" y="1777380"/>
            <a:ext cx="9001000" cy="2765425"/>
          </a:xfrm>
        </p:spPr>
        <p:txBody>
          <a:bodyPr/>
          <a:lstStyle/>
          <a:p>
            <a:pPr>
              <a:buNone/>
            </a:pPr>
            <a:r>
              <a:rPr lang="ru-RU" sz="3200" b="1" dirty="0" smtClean="0"/>
              <a:t>- Дети, проверим как вы внимательно прочитали роман. Где встретились Ростова и Безухов первый раз?</a:t>
            </a:r>
            <a:br>
              <a:rPr lang="ru-RU" sz="3200" b="1" dirty="0" smtClean="0"/>
            </a:br>
            <a:r>
              <a:rPr lang="ru-RU" sz="3200" b="1" dirty="0" smtClean="0"/>
              <a:t>Вовочка на задней парте пригнулся, шепчет "</a:t>
            </a:r>
            <a:r>
              <a:rPr lang="ru-RU" sz="3200" b="1" dirty="0" err="1" smtClean="0"/>
              <a:t>окей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гугл</a:t>
            </a:r>
            <a:r>
              <a:rPr lang="ru-RU" sz="3200" b="1" dirty="0" smtClean="0"/>
              <a:t>", быстро смотрит в телефон и тянет руку:</a:t>
            </a:r>
            <a:br>
              <a:rPr lang="ru-RU" sz="3200" b="1" dirty="0" smtClean="0"/>
            </a:br>
            <a:r>
              <a:rPr lang="ru-RU" sz="3200" b="1" dirty="0" smtClean="0"/>
              <a:t>- Марья Ивановна! На 37 странице!</a:t>
            </a:r>
          </a:p>
        </p:txBody>
      </p:sp>
      <p:pic>
        <p:nvPicPr>
          <p:cNvPr id="10242" name="Picture 2" descr="https://img.youtube.com/vi/lPhCLcXMnBg/h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512" y="697260"/>
            <a:ext cx="1440159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380985" eaLnBrk="1" fontAlgn="auto" hangingPunct="1">
              <a:spcAft>
                <a:spcPts val="0"/>
              </a:spcAft>
              <a:defRPr/>
            </a:pPr>
            <a:endParaRPr lang="ru-RU" sz="3667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9" name="Рисунок 3"/>
          <p:cNvPicPr>
            <a:picLocks noChangeAspect="1"/>
          </p:cNvPicPr>
          <p:nvPr/>
        </p:nvPicPr>
        <p:blipFill>
          <a:blip r:embed="rId2" cstate="print"/>
          <a:srcRect t="-340" b="15489"/>
          <a:stretch>
            <a:fillRect/>
          </a:stretch>
        </p:blipFill>
        <p:spPr bwMode="auto">
          <a:xfrm>
            <a:off x="-26988" y="-22225"/>
            <a:ext cx="10186988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833</TotalTime>
  <Words>567</Words>
  <Application>Microsoft Office PowerPoint</Application>
  <PresentationFormat>Произвольный</PresentationFormat>
  <Paragraphs>58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Натуральные материалы</vt:lpstr>
      <vt:lpstr>Выпуск 10 (14.11.2016)</vt:lpstr>
      <vt:lpstr>http://school247spb.ru</vt:lpstr>
      <vt:lpstr>Слайд 3</vt:lpstr>
      <vt:lpstr>Новости школы</vt:lpstr>
      <vt:lpstr>Слайд 5</vt:lpstr>
      <vt:lpstr>Новости школы</vt:lpstr>
      <vt:lpstr>Этот день в истории</vt:lpstr>
      <vt:lpstr>Анекдот</vt:lpstr>
      <vt:lpstr>Слайд 9</vt:lpstr>
      <vt:lpstr>Слайд 10</vt:lpstr>
      <vt:lpstr>Слайд 11</vt:lpstr>
      <vt:lpstr>Слайд 12</vt:lpstr>
      <vt:lpstr>Слайд 13</vt:lpstr>
      <vt:lpstr>Слайд 14</vt:lpstr>
      <vt:lpstr>Выпуск 10 (14.11.2016)</vt:lpstr>
      <vt:lpstr>http://school247spb.ru</vt:lpstr>
      <vt:lpstr>Новости школы</vt:lpstr>
      <vt:lpstr>Этот день в истории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Этот день в истории</vt:lpstr>
      <vt:lpstr>Слайд 31</vt:lpstr>
      <vt:lpstr>Анекдот</vt:lpstr>
      <vt:lpstr>Слайд 33</vt:lpstr>
      <vt:lpstr>Этот день в истории</vt:lpstr>
      <vt:lpstr>Слушайте радиоволну 247FM каждую пятницу в 8:50 Узнайте о новостях первыми!</vt:lpstr>
      <vt:lpstr>Слайд 36</vt:lpstr>
      <vt:lpstr>Слайд 37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ТЕЛЕГАЗЕТА для учащихся и их родителей</dc:title>
  <dc:creator>Александра</dc:creator>
  <cp:lastModifiedBy>sysop</cp:lastModifiedBy>
  <cp:revision>75</cp:revision>
  <dcterms:created xsi:type="dcterms:W3CDTF">2013-09-08T17:36:19Z</dcterms:created>
  <dcterms:modified xsi:type="dcterms:W3CDTF">2016-11-17T09:53:16Z</dcterms:modified>
</cp:coreProperties>
</file>